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6858000" cy="9906000" type="A4"/>
  <p:notesSz cx="7102475" cy="10233025"/>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025C"/>
    <a:srgbClr val="410385"/>
    <a:srgbClr val="6600CC"/>
    <a:srgbClr val="220149"/>
    <a:srgbClr val="CCCCFF"/>
    <a:srgbClr val="9933FF"/>
    <a:srgbClr val="6600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23"/>
    <p:restoredTop sz="94717"/>
  </p:normalViewPr>
  <p:slideViewPr>
    <p:cSldViewPr snapToGrid="0" snapToObjects="1">
      <p:cViewPr varScale="1">
        <p:scale>
          <a:sx n="76" d="100"/>
          <a:sy n="76" d="100"/>
        </p:scale>
        <p:origin x="3084"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40965E2C-AF5E-4C45-870C-3B9EA4862D2D}"/>
              </a:ext>
            </a:extLst>
          </p:cNvPr>
          <p:cNvSpPr>
            <a:spLocks noGrp="1"/>
          </p:cNvSpPr>
          <p:nvPr>
            <p:ph type="dt" sz="half" idx="10"/>
          </p:nvPr>
        </p:nvSpPr>
        <p:spPr/>
        <p:txBody>
          <a:bodyPr/>
          <a:lstStyle>
            <a:lvl1pPr>
              <a:defRPr/>
            </a:lvl1pPr>
          </a:lstStyle>
          <a:p>
            <a:pPr>
              <a:defRPr/>
            </a:pPr>
            <a:fld id="{43160E94-62DB-45D6-9C48-6A9D37FA626A}" type="datetimeFigureOut">
              <a:rPr lang="ja-JP" altLang="en-US"/>
              <a:pPr>
                <a:defRPr/>
              </a:pPr>
              <a:t>2023/6/14</a:t>
            </a:fld>
            <a:endParaRPr lang="ja-JP" altLang="en-US"/>
          </a:p>
        </p:txBody>
      </p:sp>
      <p:sp>
        <p:nvSpPr>
          <p:cNvPr id="5" name="Footer Placeholder 4">
            <a:extLst>
              <a:ext uri="{FF2B5EF4-FFF2-40B4-BE49-F238E27FC236}">
                <a16:creationId xmlns:a16="http://schemas.microsoft.com/office/drawing/2014/main" id="{CF4A0980-E09F-4C66-A432-96D1B9D7AE1C}"/>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4514DB10-7099-4A23-AEBB-458696072640}"/>
              </a:ext>
            </a:extLst>
          </p:cNvPr>
          <p:cNvSpPr>
            <a:spLocks noGrp="1"/>
          </p:cNvSpPr>
          <p:nvPr>
            <p:ph type="sldNum" sz="quarter" idx="12"/>
          </p:nvPr>
        </p:nvSpPr>
        <p:spPr/>
        <p:txBody>
          <a:bodyPr/>
          <a:lstStyle>
            <a:lvl1pPr>
              <a:defRPr/>
            </a:lvl1pPr>
          </a:lstStyle>
          <a:p>
            <a:pPr>
              <a:defRPr/>
            </a:pPr>
            <a:fld id="{CC0F0AB8-A69E-44E3-9503-5D83C98EC580}" type="slidenum">
              <a:rPr lang="ja-JP" altLang="en-US"/>
              <a:pPr>
                <a:defRPr/>
              </a:pPr>
              <a:t>‹#›</a:t>
            </a:fld>
            <a:endParaRPr lang="ja-JP" altLang="en-US"/>
          </a:p>
        </p:txBody>
      </p:sp>
    </p:spTree>
    <p:extLst>
      <p:ext uri="{BB962C8B-B14F-4D97-AF65-F5344CB8AC3E}">
        <p14:creationId xmlns:p14="http://schemas.microsoft.com/office/powerpoint/2010/main" val="3716661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D94FCE2B-897A-4E4C-B954-0A6D5F2ACE4C}"/>
              </a:ext>
            </a:extLst>
          </p:cNvPr>
          <p:cNvSpPr>
            <a:spLocks noGrp="1"/>
          </p:cNvSpPr>
          <p:nvPr>
            <p:ph type="dt" sz="half" idx="10"/>
          </p:nvPr>
        </p:nvSpPr>
        <p:spPr/>
        <p:txBody>
          <a:bodyPr/>
          <a:lstStyle>
            <a:lvl1pPr>
              <a:defRPr/>
            </a:lvl1pPr>
          </a:lstStyle>
          <a:p>
            <a:pPr>
              <a:defRPr/>
            </a:pPr>
            <a:fld id="{B84E71E0-30D1-425C-AD37-6C61474E2D9A}" type="datetimeFigureOut">
              <a:rPr lang="ja-JP" altLang="en-US"/>
              <a:pPr>
                <a:defRPr/>
              </a:pPr>
              <a:t>2023/6/14</a:t>
            </a:fld>
            <a:endParaRPr lang="ja-JP" altLang="en-US"/>
          </a:p>
        </p:txBody>
      </p:sp>
      <p:sp>
        <p:nvSpPr>
          <p:cNvPr id="5" name="Footer Placeholder 4">
            <a:extLst>
              <a:ext uri="{FF2B5EF4-FFF2-40B4-BE49-F238E27FC236}">
                <a16:creationId xmlns:a16="http://schemas.microsoft.com/office/drawing/2014/main" id="{47FF5358-5D26-4C3A-A2E7-CC357826AA6F}"/>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E5501F9C-1629-4502-ACFB-283D75C921DE}"/>
              </a:ext>
            </a:extLst>
          </p:cNvPr>
          <p:cNvSpPr>
            <a:spLocks noGrp="1"/>
          </p:cNvSpPr>
          <p:nvPr>
            <p:ph type="sldNum" sz="quarter" idx="12"/>
          </p:nvPr>
        </p:nvSpPr>
        <p:spPr/>
        <p:txBody>
          <a:bodyPr/>
          <a:lstStyle>
            <a:lvl1pPr>
              <a:defRPr/>
            </a:lvl1pPr>
          </a:lstStyle>
          <a:p>
            <a:pPr>
              <a:defRPr/>
            </a:pPr>
            <a:fld id="{BF4481F1-ED86-4B49-BC50-52C7EB859118}" type="slidenum">
              <a:rPr lang="ja-JP" altLang="en-US"/>
              <a:pPr>
                <a:defRPr/>
              </a:pPr>
              <a:t>‹#›</a:t>
            </a:fld>
            <a:endParaRPr lang="ja-JP" altLang="en-US"/>
          </a:p>
        </p:txBody>
      </p:sp>
    </p:spTree>
    <p:extLst>
      <p:ext uri="{BB962C8B-B14F-4D97-AF65-F5344CB8AC3E}">
        <p14:creationId xmlns:p14="http://schemas.microsoft.com/office/powerpoint/2010/main" val="2927830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ED96240A-4982-4764-B646-853372819123}"/>
              </a:ext>
            </a:extLst>
          </p:cNvPr>
          <p:cNvSpPr>
            <a:spLocks noGrp="1"/>
          </p:cNvSpPr>
          <p:nvPr>
            <p:ph type="dt" sz="half" idx="10"/>
          </p:nvPr>
        </p:nvSpPr>
        <p:spPr/>
        <p:txBody>
          <a:bodyPr/>
          <a:lstStyle>
            <a:lvl1pPr>
              <a:defRPr/>
            </a:lvl1pPr>
          </a:lstStyle>
          <a:p>
            <a:pPr>
              <a:defRPr/>
            </a:pPr>
            <a:fld id="{1EFDABBD-D8DC-44D9-AAEB-A46C32095ECB}" type="datetimeFigureOut">
              <a:rPr lang="ja-JP" altLang="en-US"/>
              <a:pPr>
                <a:defRPr/>
              </a:pPr>
              <a:t>2023/6/14</a:t>
            </a:fld>
            <a:endParaRPr lang="ja-JP" altLang="en-US"/>
          </a:p>
        </p:txBody>
      </p:sp>
      <p:sp>
        <p:nvSpPr>
          <p:cNvPr id="5" name="Footer Placeholder 4">
            <a:extLst>
              <a:ext uri="{FF2B5EF4-FFF2-40B4-BE49-F238E27FC236}">
                <a16:creationId xmlns:a16="http://schemas.microsoft.com/office/drawing/2014/main" id="{D90DF03F-E8EF-4DB5-A62B-03D48106DEF8}"/>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CA60813C-3083-47EC-86D6-AF9E54B3B3D5}"/>
              </a:ext>
            </a:extLst>
          </p:cNvPr>
          <p:cNvSpPr>
            <a:spLocks noGrp="1"/>
          </p:cNvSpPr>
          <p:nvPr>
            <p:ph type="sldNum" sz="quarter" idx="12"/>
          </p:nvPr>
        </p:nvSpPr>
        <p:spPr/>
        <p:txBody>
          <a:bodyPr/>
          <a:lstStyle>
            <a:lvl1pPr>
              <a:defRPr/>
            </a:lvl1pPr>
          </a:lstStyle>
          <a:p>
            <a:pPr>
              <a:defRPr/>
            </a:pPr>
            <a:fld id="{2C8148D7-8CDD-4EBA-A22A-8667D44A0499}" type="slidenum">
              <a:rPr lang="ja-JP" altLang="en-US"/>
              <a:pPr>
                <a:defRPr/>
              </a:pPr>
              <a:t>‹#›</a:t>
            </a:fld>
            <a:endParaRPr lang="ja-JP" altLang="en-US"/>
          </a:p>
        </p:txBody>
      </p:sp>
    </p:spTree>
    <p:extLst>
      <p:ext uri="{BB962C8B-B14F-4D97-AF65-F5344CB8AC3E}">
        <p14:creationId xmlns:p14="http://schemas.microsoft.com/office/powerpoint/2010/main" val="2552086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D0619CDB-FC77-4B85-8746-B7C0EE26573C}"/>
              </a:ext>
            </a:extLst>
          </p:cNvPr>
          <p:cNvSpPr>
            <a:spLocks noGrp="1"/>
          </p:cNvSpPr>
          <p:nvPr>
            <p:ph type="dt" sz="half" idx="10"/>
          </p:nvPr>
        </p:nvSpPr>
        <p:spPr/>
        <p:txBody>
          <a:bodyPr/>
          <a:lstStyle>
            <a:lvl1pPr>
              <a:defRPr/>
            </a:lvl1pPr>
          </a:lstStyle>
          <a:p>
            <a:pPr>
              <a:defRPr/>
            </a:pPr>
            <a:fld id="{426E5BB1-417E-4DE8-94B9-E410B5408057}" type="datetimeFigureOut">
              <a:rPr lang="ja-JP" altLang="en-US"/>
              <a:pPr>
                <a:defRPr/>
              </a:pPr>
              <a:t>2023/6/14</a:t>
            </a:fld>
            <a:endParaRPr lang="ja-JP" altLang="en-US"/>
          </a:p>
        </p:txBody>
      </p:sp>
      <p:sp>
        <p:nvSpPr>
          <p:cNvPr id="5" name="Footer Placeholder 4">
            <a:extLst>
              <a:ext uri="{FF2B5EF4-FFF2-40B4-BE49-F238E27FC236}">
                <a16:creationId xmlns:a16="http://schemas.microsoft.com/office/drawing/2014/main" id="{64EE9C45-23E3-47A2-93A3-29969A22EF98}"/>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38C9BA0-9CBD-4B6F-8225-9AE247511967}"/>
              </a:ext>
            </a:extLst>
          </p:cNvPr>
          <p:cNvSpPr>
            <a:spLocks noGrp="1"/>
          </p:cNvSpPr>
          <p:nvPr>
            <p:ph type="sldNum" sz="quarter" idx="12"/>
          </p:nvPr>
        </p:nvSpPr>
        <p:spPr/>
        <p:txBody>
          <a:bodyPr/>
          <a:lstStyle>
            <a:lvl1pPr>
              <a:defRPr/>
            </a:lvl1pPr>
          </a:lstStyle>
          <a:p>
            <a:pPr>
              <a:defRPr/>
            </a:pPr>
            <a:fld id="{39D3369D-2DB7-4CF2-9CBB-16F9F6E6E741}" type="slidenum">
              <a:rPr lang="ja-JP" altLang="en-US"/>
              <a:pPr>
                <a:defRPr/>
              </a:pPr>
              <a:t>‹#›</a:t>
            </a:fld>
            <a:endParaRPr lang="ja-JP" altLang="en-US"/>
          </a:p>
        </p:txBody>
      </p:sp>
    </p:spTree>
    <p:extLst>
      <p:ext uri="{BB962C8B-B14F-4D97-AF65-F5344CB8AC3E}">
        <p14:creationId xmlns:p14="http://schemas.microsoft.com/office/powerpoint/2010/main" val="1109004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C7E8EC60-6A18-4AC5-A089-4B971EEA0BAB}"/>
              </a:ext>
            </a:extLst>
          </p:cNvPr>
          <p:cNvSpPr>
            <a:spLocks noGrp="1"/>
          </p:cNvSpPr>
          <p:nvPr>
            <p:ph type="dt" sz="half" idx="10"/>
          </p:nvPr>
        </p:nvSpPr>
        <p:spPr/>
        <p:txBody>
          <a:bodyPr/>
          <a:lstStyle>
            <a:lvl1pPr>
              <a:defRPr/>
            </a:lvl1pPr>
          </a:lstStyle>
          <a:p>
            <a:pPr>
              <a:defRPr/>
            </a:pPr>
            <a:fld id="{FDEEBF9E-6215-43B2-8DF7-54A115F3F2C2}" type="datetimeFigureOut">
              <a:rPr lang="ja-JP" altLang="en-US"/>
              <a:pPr>
                <a:defRPr/>
              </a:pPr>
              <a:t>2023/6/14</a:t>
            </a:fld>
            <a:endParaRPr lang="ja-JP" altLang="en-US"/>
          </a:p>
        </p:txBody>
      </p:sp>
      <p:sp>
        <p:nvSpPr>
          <p:cNvPr id="5" name="Footer Placeholder 4">
            <a:extLst>
              <a:ext uri="{FF2B5EF4-FFF2-40B4-BE49-F238E27FC236}">
                <a16:creationId xmlns:a16="http://schemas.microsoft.com/office/drawing/2014/main" id="{9F0576C0-E401-4866-8589-4500319B4578}"/>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195DEB09-1607-43D4-B447-15532A16BA52}"/>
              </a:ext>
            </a:extLst>
          </p:cNvPr>
          <p:cNvSpPr>
            <a:spLocks noGrp="1"/>
          </p:cNvSpPr>
          <p:nvPr>
            <p:ph type="sldNum" sz="quarter" idx="12"/>
          </p:nvPr>
        </p:nvSpPr>
        <p:spPr/>
        <p:txBody>
          <a:bodyPr/>
          <a:lstStyle>
            <a:lvl1pPr>
              <a:defRPr/>
            </a:lvl1pPr>
          </a:lstStyle>
          <a:p>
            <a:pPr>
              <a:defRPr/>
            </a:pPr>
            <a:fld id="{8F94C278-555E-4E65-84FD-EBC652F9B76C}" type="slidenum">
              <a:rPr lang="ja-JP" altLang="en-US"/>
              <a:pPr>
                <a:defRPr/>
              </a:pPr>
              <a:t>‹#›</a:t>
            </a:fld>
            <a:endParaRPr lang="ja-JP" altLang="en-US"/>
          </a:p>
        </p:txBody>
      </p:sp>
    </p:spTree>
    <p:extLst>
      <p:ext uri="{BB962C8B-B14F-4D97-AF65-F5344CB8AC3E}">
        <p14:creationId xmlns:p14="http://schemas.microsoft.com/office/powerpoint/2010/main" val="247148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A91E7B78-1E86-45E6-A6F6-56347BC40613}"/>
              </a:ext>
            </a:extLst>
          </p:cNvPr>
          <p:cNvSpPr>
            <a:spLocks noGrp="1"/>
          </p:cNvSpPr>
          <p:nvPr>
            <p:ph type="dt" sz="half" idx="10"/>
          </p:nvPr>
        </p:nvSpPr>
        <p:spPr/>
        <p:txBody>
          <a:bodyPr/>
          <a:lstStyle>
            <a:lvl1pPr>
              <a:defRPr/>
            </a:lvl1pPr>
          </a:lstStyle>
          <a:p>
            <a:pPr>
              <a:defRPr/>
            </a:pPr>
            <a:fld id="{8634F2EE-1CC7-4C27-9FD1-9555666BB47C}" type="datetimeFigureOut">
              <a:rPr lang="ja-JP" altLang="en-US"/>
              <a:pPr>
                <a:defRPr/>
              </a:pPr>
              <a:t>2023/6/14</a:t>
            </a:fld>
            <a:endParaRPr lang="ja-JP" altLang="en-US"/>
          </a:p>
        </p:txBody>
      </p:sp>
      <p:sp>
        <p:nvSpPr>
          <p:cNvPr id="6" name="Footer Placeholder 4">
            <a:extLst>
              <a:ext uri="{FF2B5EF4-FFF2-40B4-BE49-F238E27FC236}">
                <a16:creationId xmlns:a16="http://schemas.microsoft.com/office/drawing/2014/main" id="{AB871E80-1E14-40FF-8710-9913C2132AFF}"/>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B32207D3-A447-4BF2-997D-BEFB904B818D}"/>
              </a:ext>
            </a:extLst>
          </p:cNvPr>
          <p:cNvSpPr>
            <a:spLocks noGrp="1"/>
          </p:cNvSpPr>
          <p:nvPr>
            <p:ph type="sldNum" sz="quarter" idx="12"/>
          </p:nvPr>
        </p:nvSpPr>
        <p:spPr/>
        <p:txBody>
          <a:bodyPr/>
          <a:lstStyle>
            <a:lvl1pPr>
              <a:defRPr/>
            </a:lvl1pPr>
          </a:lstStyle>
          <a:p>
            <a:pPr>
              <a:defRPr/>
            </a:pPr>
            <a:fld id="{5B42603A-A52D-4332-9A79-CAE3C91C5C7F}" type="slidenum">
              <a:rPr lang="ja-JP" altLang="en-US"/>
              <a:pPr>
                <a:defRPr/>
              </a:pPr>
              <a:t>‹#›</a:t>
            </a:fld>
            <a:endParaRPr lang="ja-JP" altLang="en-US"/>
          </a:p>
        </p:txBody>
      </p:sp>
    </p:spTree>
    <p:extLst>
      <p:ext uri="{BB962C8B-B14F-4D97-AF65-F5344CB8AC3E}">
        <p14:creationId xmlns:p14="http://schemas.microsoft.com/office/powerpoint/2010/main" val="2826147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4C452CB8-EE82-4905-9C37-CA472B6DF89C}"/>
              </a:ext>
            </a:extLst>
          </p:cNvPr>
          <p:cNvSpPr>
            <a:spLocks noGrp="1"/>
          </p:cNvSpPr>
          <p:nvPr>
            <p:ph type="dt" sz="half" idx="10"/>
          </p:nvPr>
        </p:nvSpPr>
        <p:spPr/>
        <p:txBody>
          <a:bodyPr/>
          <a:lstStyle>
            <a:lvl1pPr>
              <a:defRPr/>
            </a:lvl1pPr>
          </a:lstStyle>
          <a:p>
            <a:pPr>
              <a:defRPr/>
            </a:pPr>
            <a:fld id="{18EF4B74-C1B3-4082-BC1C-80154EC9593B}" type="datetimeFigureOut">
              <a:rPr lang="ja-JP" altLang="en-US"/>
              <a:pPr>
                <a:defRPr/>
              </a:pPr>
              <a:t>2023/6/14</a:t>
            </a:fld>
            <a:endParaRPr lang="ja-JP" altLang="en-US"/>
          </a:p>
        </p:txBody>
      </p:sp>
      <p:sp>
        <p:nvSpPr>
          <p:cNvPr id="8" name="Footer Placeholder 4">
            <a:extLst>
              <a:ext uri="{FF2B5EF4-FFF2-40B4-BE49-F238E27FC236}">
                <a16:creationId xmlns:a16="http://schemas.microsoft.com/office/drawing/2014/main" id="{38BA6EC9-FD7C-47A3-9DCC-FD9E8FA7D41B}"/>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191DFAAC-90E6-40F6-8DD0-FA62AD572FA6}"/>
              </a:ext>
            </a:extLst>
          </p:cNvPr>
          <p:cNvSpPr>
            <a:spLocks noGrp="1"/>
          </p:cNvSpPr>
          <p:nvPr>
            <p:ph type="sldNum" sz="quarter" idx="12"/>
          </p:nvPr>
        </p:nvSpPr>
        <p:spPr/>
        <p:txBody>
          <a:bodyPr/>
          <a:lstStyle>
            <a:lvl1pPr>
              <a:defRPr/>
            </a:lvl1pPr>
          </a:lstStyle>
          <a:p>
            <a:pPr>
              <a:defRPr/>
            </a:pPr>
            <a:fld id="{D50F321B-51E9-4985-88B3-2431F0CE1359}" type="slidenum">
              <a:rPr lang="ja-JP" altLang="en-US"/>
              <a:pPr>
                <a:defRPr/>
              </a:pPr>
              <a:t>‹#›</a:t>
            </a:fld>
            <a:endParaRPr lang="ja-JP" altLang="en-US"/>
          </a:p>
        </p:txBody>
      </p:sp>
    </p:spTree>
    <p:extLst>
      <p:ext uri="{BB962C8B-B14F-4D97-AF65-F5344CB8AC3E}">
        <p14:creationId xmlns:p14="http://schemas.microsoft.com/office/powerpoint/2010/main" val="3388410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6CEDEEEB-C30F-4F7C-8FE7-E880EEF639FF}"/>
              </a:ext>
            </a:extLst>
          </p:cNvPr>
          <p:cNvSpPr>
            <a:spLocks noGrp="1"/>
          </p:cNvSpPr>
          <p:nvPr>
            <p:ph type="dt" sz="half" idx="10"/>
          </p:nvPr>
        </p:nvSpPr>
        <p:spPr/>
        <p:txBody>
          <a:bodyPr/>
          <a:lstStyle>
            <a:lvl1pPr>
              <a:defRPr/>
            </a:lvl1pPr>
          </a:lstStyle>
          <a:p>
            <a:pPr>
              <a:defRPr/>
            </a:pPr>
            <a:fld id="{F1E62C00-C13E-40D1-9B01-384CF421AC36}" type="datetimeFigureOut">
              <a:rPr lang="ja-JP" altLang="en-US"/>
              <a:pPr>
                <a:defRPr/>
              </a:pPr>
              <a:t>2023/6/14</a:t>
            </a:fld>
            <a:endParaRPr lang="ja-JP" altLang="en-US"/>
          </a:p>
        </p:txBody>
      </p:sp>
      <p:sp>
        <p:nvSpPr>
          <p:cNvPr id="4" name="Footer Placeholder 4">
            <a:extLst>
              <a:ext uri="{FF2B5EF4-FFF2-40B4-BE49-F238E27FC236}">
                <a16:creationId xmlns:a16="http://schemas.microsoft.com/office/drawing/2014/main" id="{852CDADC-A88A-41C2-9F83-7BDE818C7F22}"/>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4DB649B7-58F6-4101-992E-3C68988DA156}"/>
              </a:ext>
            </a:extLst>
          </p:cNvPr>
          <p:cNvSpPr>
            <a:spLocks noGrp="1"/>
          </p:cNvSpPr>
          <p:nvPr>
            <p:ph type="sldNum" sz="quarter" idx="12"/>
          </p:nvPr>
        </p:nvSpPr>
        <p:spPr/>
        <p:txBody>
          <a:bodyPr/>
          <a:lstStyle>
            <a:lvl1pPr>
              <a:defRPr/>
            </a:lvl1pPr>
          </a:lstStyle>
          <a:p>
            <a:pPr>
              <a:defRPr/>
            </a:pPr>
            <a:fld id="{5D95F912-DE59-412C-AD8D-B8C6FCAB5863}" type="slidenum">
              <a:rPr lang="ja-JP" altLang="en-US"/>
              <a:pPr>
                <a:defRPr/>
              </a:pPr>
              <a:t>‹#›</a:t>
            </a:fld>
            <a:endParaRPr lang="ja-JP" altLang="en-US"/>
          </a:p>
        </p:txBody>
      </p:sp>
    </p:spTree>
    <p:extLst>
      <p:ext uri="{BB962C8B-B14F-4D97-AF65-F5344CB8AC3E}">
        <p14:creationId xmlns:p14="http://schemas.microsoft.com/office/powerpoint/2010/main" val="285090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E552FE7-6845-4230-B8FF-62C33E50D75A}"/>
              </a:ext>
            </a:extLst>
          </p:cNvPr>
          <p:cNvSpPr>
            <a:spLocks noGrp="1"/>
          </p:cNvSpPr>
          <p:nvPr>
            <p:ph type="dt" sz="half" idx="10"/>
          </p:nvPr>
        </p:nvSpPr>
        <p:spPr/>
        <p:txBody>
          <a:bodyPr/>
          <a:lstStyle>
            <a:lvl1pPr>
              <a:defRPr/>
            </a:lvl1pPr>
          </a:lstStyle>
          <a:p>
            <a:pPr>
              <a:defRPr/>
            </a:pPr>
            <a:fld id="{01ED769C-0685-4211-A169-8734DDBDBE7E}" type="datetimeFigureOut">
              <a:rPr lang="ja-JP" altLang="en-US"/>
              <a:pPr>
                <a:defRPr/>
              </a:pPr>
              <a:t>2023/6/14</a:t>
            </a:fld>
            <a:endParaRPr lang="ja-JP" altLang="en-US"/>
          </a:p>
        </p:txBody>
      </p:sp>
      <p:sp>
        <p:nvSpPr>
          <p:cNvPr id="3" name="Footer Placeholder 4">
            <a:extLst>
              <a:ext uri="{FF2B5EF4-FFF2-40B4-BE49-F238E27FC236}">
                <a16:creationId xmlns:a16="http://schemas.microsoft.com/office/drawing/2014/main" id="{B36F1CBF-F761-4E5F-A972-A616B2D86243}"/>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058A7DAB-25D5-4537-8AE1-EAF1DDD70B4A}"/>
              </a:ext>
            </a:extLst>
          </p:cNvPr>
          <p:cNvSpPr>
            <a:spLocks noGrp="1"/>
          </p:cNvSpPr>
          <p:nvPr>
            <p:ph type="sldNum" sz="quarter" idx="12"/>
          </p:nvPr>
        </p:nvSpPr>
        <p:spPr/>
        <p:txBody>
          <a:bodyPr/>
          <a:lstStyle>
            <a:lvl1pPr>
              <a:defRPr/>
            </a:lvl1pPr>
          </a:lstStyle>
          <a:p>
            <a:pPr>
              <a:defRPr/>
            </a:pPr>
            <a:fld id="{08A5F624-40C3-4267-B081-0B5D72412C72}" type="slidenum">
              <a:rPr lang="ja-JP" altLang="en-US"/>
              <a:pPr>
                <a:defRPr/>
              </a:pPr>
              <a:t>‹#›</a:t>
            </a:fld>
            <a:endParaRPr lang="ja-JP" altLang="en-US"/>
          </a:p>
        </p:txBody>
      </p:sp>
    </p:spTree>
    <p:extLst>
      <p:ext uri="{BB962C8B-B14F-4D97-AF65-F5344CB8AC3E}">
        <p14:creationId xmlns:p14="http://schemas.microsoft.com/office/powerpoint/2010/main" val="40054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8E811188-677F-4528-93CB-1FA957B5AF69}"/>
              </a:ext>
            </a:extLst>
          </p:cNvPr>
          <p:cNvSpPr>
            <a:spLocks noGrp="1"/>
          </p:cNvSpPr>
          <p:nvPr>
            <p:ph type="dt" sz="half" idx="10"/>
          </p:nvPr>
        </p:nvSpPr>
        <p:spPr/>
        <p:txBody>
          <a:bodyPr/>
          <a:lstStyle>
            <a:lvl1pPr>
              <a:defRPr/>
            </a:lvl1pPr>
          </a:lstStyle>
          <a:p>
            <a:pPr>
              <a:defRPr/>
            </a:pPr>
            <a:fld id="{BD20DBCC-4DB3-4E3B-89C3-95CACCFB5223}" type="datetimeFigureOut">
              <a:rPr lang="ja-JP" altLang="en-US"/>
              <a:pPr>
                <a:defRPr/>
              </a:pPr>
              <a:t>2023/6/14</a:t>
            </a:fld>
            <a:endParaRPr lang="ja-JP" altLang="en-US"/>
          </a:p>
        </p:txBody>
      </p:sp>
      <p:sp>
        <p:nvSpPr>
          <p:cNvPr id="6" name="Footer Placeholder 4">
            <a:extLst>
              <a:ext uri="{FF2B5EF4-FFF2-40B4-BE49-F238E27FC236}">
                <a16:creationId xmlns:a16="http://schemas.microsoft.com/office/drawing/2014/main" id="{2EADF44F-154B-4375-8030-A5789417DB31}"/>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9C22E06C-BB4A-4F5D-B5CE-A69B19B79D2A}"/>
              </a:ext>
            </a:extLst>
          </p:cNvPr>
          <p:cNvSpPr>
            <a:spLocks noGrp="1"/>
          </p:cNvSpPr>
          <p:nvPr>
            <p:ph type="sldNum" sz="quarter" idx="12"/>
          </p:nvPr>
        </p:nvSpPr>
        <p:spPr/>
        <p:txBody>
          <a:bodyPr/>
          <a:lstStyle>
            <a:lvl1pPr>
              <a:defRPr/>
            </a:lvl1pPr>
          </a:lstStyle>
          <a:p>
            <a:pPr>
              <a:defRPr/>
            </a:pPr>
            <a:fld id="{3769E3FA-C9D0-4B75-B38E-FD158161D6F1}" type="slidenum">
              <a:rPr lang="ja-JP" altLang="en-US"/>
              <a:pPr>
                <a:defRPr/>
              </a:pPr>
              <a:t>‹#›</a:t>
            </a:fld>
            <a:endParaRPr lang="ja-JP" altLang="en-US"/>
          </a:p>
        </p:txBody>
      </p:sp>
    </p:spTree>
    <p:extLst>
      <p:ext uri="{BB962C8B-B14F-4D97-AF65-F5344CB8AC3E}">
        <p14:creationId xmlns:p14="http://schemas.microsoft.com/office/powerpoint/2010/main" val="1915317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プレースホルダーまでドラッグするかアイコンをクリックして図を追加</a:t>
            </a:r>
            <a:endParaRPr lang="en-US" noProof="0"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381353D4-E453-4592-A109-6046E59AA745}"/>
              </a:ext>
            </a:extLst>
          </p:cNvPr>
          <p:cNvSpPr>
            <a:spLocks noGrp="1"/>
          </p:cNvSpPr>
          <p:nvPr>
            <p:ph type="dt" sz="half" idx="10"/>
          </p:nvPr>
        </p:nvSpPr>
        <p:spPr/>
        <p:txBody>
          <a:bodyPr/>
          <a:lstStyle>
            <a:lvl1pPr>
              <a:defRPr/>
            </a:lvl1pPr>
          </a:lstStyle>
          <a:p>
            <a:pPr>
              <a:defRPr/>
            </a:pPr>
            <a:fld id="{1EC21BAA-3CA6-4E96-8680-134A4ED07644}" type="datetimeFigureOut">
              <a:rPr lang="ja-JP" altLang="en-US"/>
              <a:pPr>
                <a:defRPr/>
              </a:pPr>
              <a:t>2023/6/14</a:t>
            </a:fld>
            <a:endParaRPr lang="ja-JP" altLang="en-US"/>
          </a:p>
        </p:txBody>
      </p:sp>
      <p:sp>
        <p:nvSpPr>
          <p:cNvPr id="6" name="Footer Placeholder 4">
            <a:extLst>
              <a:ext uri="{FF2B5EF4-FFF2-40B4-BE49-F238E27FC236}">
                <a16:creationId xmlns:a16="http://schemas.microsoft.com/office/drawing/2014/main" id="{43DC4D5B-C630-4C55-92C0-2A9AD2A9B896}"/>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F854CDA-6F15-43E3-AE50-DE5322C208AD}"/>
              </a:ext>
            </a:extLst>
          </p:cNvPr>
          <p:cNvSpPr>
            <a:spLocks noGrp="1"/>
          </p:cNvSpPr>
          <p:nvPr>
            <p:ph type="sldNum" sz="quarter" idx="12"/>
          </p:nvPr>
        </p:nvSpPr>
        <p:spPr/>
        <p:txBody>
          <a:bodyPr/>
          <a:lstStyle>
            <a:lvl1pPr>
              <a:defRPr/>
            </a:lvl1pPr>
          </a:lstStyle>
          <a:p>
            <a:pPr>
              <a:defRPr/>
            </a:pPr>
            <a:fld id="{97B0C8C2-96C5-4033-9781-33476205A519}" type="slidenum">
              <a:rPr lang="ja-JP" altLang="en-US"/>
              <a:pPr>
                <a:defRPr/>
              </a:pPr>
              <a:t>‹#›</a:t>
            </a:fld>
            <a:endParaRPr lang="ja-JP" altLang="en-US"/>
          </a:p>
        </p:txBody>
      </p:sp>
    </p:spTree>
    <p:extLst>
      <p:ext uri="{BB962C8B-B14F-4D97-AF65-F5344CB8AC3E}">
        <p14:creationId xmlns:p14="http://schemas.microsoft.com/office/powerpoint/2010/main" val="273825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9C68C6F-9C06-40BE-A5CB-9DCC38B9749F}"/>
              </a:ext>
            </a:extLst>
          </p:cNvPr>
          <p:cNvSpPr>
            <a:spLocks noGrp="1"/>
          </p:cNvSpPr>
          <p:nvPr>
            <p:ph type="title"/>
          </p:nvPr>
        </p:nvSpPr>
        <p:spPr bwMode="auto">
          <a:xfrm>
            <a:off x="471488" y="527050"/>
            <a:ext cx="5915025"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en-US"/>
          </a:p>
        </p:txBody>
      </p:sp>
      <p:sp>
        <p:nvSpPr>
          <p:cNvPr id="1027" name="Text Placeholder 2">
            <a:extLst>
              <a:ext uri="{FF2B5EF4-FFF2-40B4-BE49-F238E27FC236}">
                <a16:creationId xmlns:a16="http://schemas.microsoft.com/office/drawing/2014/main" id="{0F891CBB-5197-47CB-ABCC-F7C9B5E7985D}"/>
              </a:ext>
            </a:extLst>
          </p:cNvPr>
          <p:cNvSpPr>
            <a:spLocks noGrp="1"/>
          </p:cNvSpPr>
          <p:nvPr>
            <p:ph type="body" idx="1"/>
          </p:nvPr>
        </p:nvSpPr>
        <p:spPr bwMode="auto">
          <a:xfrm>
            <a:off x="471488" y="2636838"/>
            <a:ext cx="5915025" cy="628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6D33369B-22A8-47FC-B7B1-F6F9644B6FF6}"/>
              </a:ext>
            </a:extLst>
          </p:cNvPr>
          <p:cNvSpPr>
            <a:spLocks noGrp="1"/>
          </p:cNvSpPr>
          <p:nvPr>
            <p:ph type="dt" sz="half" idx="2"/>
          </p:nvPr>
        </p:nvSpPr>
        <p:spPr>
          <a:xfrm>
            <a:off x="471488" y="9182100"/>
            <a:ext cx="1543050" cy="527050"/>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defRPr>
            </a:lvl1pPr>
          </a:lstStyle>
          <a:p>
            <a:pPr>
              <a:defRPr/>
            </a:pPr>
            <a:fld id="{BF122BDF-F81A-4070-A494-0A5502D05B48}" type="datetimeFigureOut">
              <a:rPr lang="ja-JP" altLang="en-US"/>
              <a:pPr>
                <a:defRPr/>
              </a:pPr>
              <a:t>2023/6/14</a:t>
            </a:fld>
            <a:endParaRPr lang="ja-JP" altLang="en-US"/>
          </a:p>
        </p:txBody>
      </p:sp>
      <p:sp>
        <p:nvSpPr>
          <p:cNvPr id="5" name="Footer Placeholder 4">
            <a:extLst>
              <a:ext uri="{FF2B5EF4-FFF2-40B4-BE49-F238E27FC236}">
                <a16:creationId xmlns:a16="http://schemas.microsoft.com/office/drawing/2014/main" id="{646B1C78-82A1-44C5-8EB2-9F68AB4B48D2}"/>
              </a:ext>
            </a:extLst>
          </p:cNvPr>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ja-JP" altLang="en-US"/>
          </a:p>
        </p:txBody>
      </p:sp>
      <p:sp>
        <p:nvSpPr>
          <p:cNvPr id="6" name="Slide Number Placeholder 5">
            <a:extLst>
              <a:ext uri="{FF2B5EF4-FFF2-40B4-BE49-F238E27FC236}">
                <a16:creationId xmlns:a16="http://schemas.microsoft.com/office/drawing/2014/main" id="{836F6B96-9BF9-4DF2-8C2A-00B37072E5B0}"/>
              </a:ext>
            </a:extLst>
          </p:cNvPr>
          <p:cNvSpPr>
            <a:spLocks noGrp="1"/>
          </p:cNvSpPr>
          <p:nvPr>
            <p:ph type="sldNum" sz="quarter" idx="4"/>
          </p:nvPr>
        </p:nvSpPr>
        <p:spPr>
          <a:xfrm>
            <a:off x="4843463" y="9182100"/>
            <a:ext cx="1543050" cy="5270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a:defRPr/>
            </a:pPr>
            <a:fld id="{A22ADB7A-0561-48A9-926D-07EF92201D7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ＭＳ Ｐゴシック" charset="0"/>
        </a:defRPr>
      </a:lvl1pPr>
      <a:lvl2pPr algn="l" defTabSz="685800" rtl="0" eaLnBrk="0" fontAlgn="base" hangingPunct="0">
        <a:lnSpc>
          <a:spcPct val="90000"/>
        </a:lnSpc>
        <a:spcBef>
          <a:spcPct val="0"/>
        </a:spcBef>
        <a:spcAft>
          <a:spcPct val="0"/>
        </a:spcAft>
        <a:defRPr kumimoji="1" sz="3300">
          <a:solidFill>
            <a:schemeClr val="tx1"/>
          </a:solidFill>
          <a:latin typeface="Calibri Light" charset="0"/>
          <a:ea typeface="ＭＳ Ｐゴシック" charset="0"/>
          <a:cs typeface="ＭＳ Ｐゴシック" charset="0"/>
        </a:defRPr>
      </a:lvl2pPr>
      <a:lvl3pPr algn="l" defTabSz="685800" rtl="0" eaLnBrk="0" fontAlgn="base" hangingPunct="0">
        <a:lnSpc>
          <a:spcPct val="90000"/>
        </a:lnSpc>
        <a:spcBef>
          <a:spcPct val="0"/>
        </a:spcBef>
        <a:spcAft>
          <a:spcPct val="0"/>
        </a:spcAft>
        <a:defRPr kumimoji="1" sz="3300">
          <a:solidFill>
            <a:schemeClr val="tx1"/>
          </a:solidFill>
          <a:latin typeface="Calibri Light" charset="0"/>
          <a:ea typeface="ＭＳ Ｐゴシック" charset="0"/>
          <a:cs typeface="ＭＳ Ｐゴシック" charset="0"/>
        </a:defRPr>
      </a:lvl3pPr>
      <a:lvl4pPr algn="l" defTabSz="685800" rtl="0" eaLnBrk="0" fontAlgn="base" hangingPunct="0">
        <a:lnSpc>
          <a:spcPct val="90000"/>
        </a:lnSpc>
        <a:spcBef>
          <a:spcPct val="0"/>
        </a:spcBef>
        <a:spcAft>
          <a:spcPct val="0"/>
        </a:spcAft>
        <a:defRPr kumimoji="1" sz="3300">
          <a:solidFill>
            <a:schemeClr val="tx1"/>
          </a:solidFill>
          <a:latin typeface="Calibri Light" charset="0"/>
          <a:ea typeface="ＭＳ Ｐゴシック" charset="0"/>
          <a:cs typeface="ＭＳ Ｐゴシック" charset="0"/>
        </a:defRPr>
      </a:lvl4pPr>
      <a:lvl5pPr algn="l" defTabSz="685800" rtl="0" eaLnBrk="0" fontAlgn="base" hangingPunct="0">
        <a:lnSpc>
          <a:spcPct val="90000"/>
        </a:lnSpc>
        <a:spcBef>
          <a:spcPct val="0"/>
        </a:spcBef>
        <a:spcAft>
          <a:spcPct val="0"/>
        </a:spcAft>
        <a:defRPr kumimoji="1" sz="3300">
          <a:solidFill>
            <a:schemeClr val="tx1"/>
          </a:solidFill>
          <a:latin typeface="Calibri Light" charset="0"/>
          <a:ea typeface="ＭＳ Ｐゴシック" charset="0"/>
          <a:cs typeface="ＭＳ Ｐゴシック" charset="0"/>
        </a:defRPr>
      </a:lvl5pPr>
      <a:lvl6pPr marL="457200" algn="l" defTabSz="685800" rtl="0" fontAlgn="base">
        <a:lnSpc>
          <a:spcPct val="90000"/>
        </a:lnSpc>
        <a:spcBef>
          <a:spcPct val="0"/>
        </a:spcBef>
        <a:spcAft>
          <a:spcPct val="0"/>
        </a:spcAft>
        <a:defRPr kumimoji="1" sz="3300">
          <a:solidFill>
            <a:schemeClr val="tx1"/>
          </a:solidFill>
          <a:latin typeface="Calibri Light" charset="0"/>
          <a:ea typeface="ＭＳ Ｐゴシック" charset="0"/>
          <a:cs typeface="ＭＳ Ｐゴシック" charset="0"/>
        </a:defRPr>
      </a:lvl6pPr>
      <a:lvl7pPr marL="914400" algn="l" defTabSz="685800" rtl="0" fontAlgn="base">
        <a:lnSpc>
          <a:spcPct val="90000"/>
        </a:lnSpc>
        <a:spcBef>
          <a:spcPct val="0"/>
        </a:spcBef>
        <a:spcAft>
          <a:spcPct val="0"/>
        </a:spcAft>
        <a:defRPr kumimoji="1" sz="3300">
          <a:solidFill>
            <a:schemeClr val="tx1"/>
          </a:solidFill>
          <a:latin typeface="Calibri Light" charset="0"/>
          <a:ea typeface="ＭＳ Ｐゴシック" charset="0"/>
          <a:cs typeface="ＭＳ Ｐゴシック" charset="0"/>
        </a:defRPr>
      </a:lvl7pPr>
      <a:lvl8pPr marL="1371600" algn="l" defTabSz="685800" rtl="0" fontAlgn="base">
        <a:lnSpc>
          <a:spcPct val="90000"/>
        </a:lnSpc>
        <a:spcBef>
          <a:spcPct val="0"/>
        </a:spcBef>
        <a:spcAft>
          <a:spcPct val="0"/>
        </a:spcAft>
        <a:defRPr kumimoji="1" sz="3300">
          <a:solidFill>
            <a:schemeClr val="tx1"/>
          </a:solidFill>
          <a:latin typeface="Calibri Light" charset="0"/>
          <a:ea typeface="ＭＳ Ｐゴシック" charset="0"/>
          <a:cs typeface="ＭＳ Ｐゴシック" charset="0"/>
        </a:defRPr>
      </a:lvl8pPr>
      <a:lvl9pPr marL="1828800" algn="l" defTabSz="685800" rtl="0" fontAlgn="base">
        <a:lnSpc>
          <a:spcPct val="90000"/>
        </a:lnSpc>
        <a:spcBef>
          <a:spcPct val="0"/>
        </a:spcBef>
        <a:spcAft>
          <a:spcPct val="0"/>
        </a:spcAft>
        <a:defRPr kumimoji="1" sz="3300">
          <a:solidFill>
            <a:schemeClr val="tx1"/>
          </a:solidFill>
          <a:latin typeface="Calibri Light" charset="0"/>
          <a:ea typeface="ＭＳ Ｐゴシック" charset="0"/>
          <a:cs typeface="ＭＳ Ｐゴシック"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ＭＳ Ｐゴシック" charset="0"/>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図 3">
            <a:extLst>
              <a:ext uri="{FF2B5EF4-FFF2-40B4-BE49-F238E27FC236}">
                <a16:creationId xmlns:a16="http://schemas.microsoft.com/office/drawing/2014/main" id="{E24DBB2B-F676-437B-8C93-C9A39B52EB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0800"/>
            <a:ext cx="6451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a:extLst>
              <a:ext uri="{FF2B5EF4-FFF2-40B4-BE49-F238E27FC236}">
                <a16:creationId xmlns:a16="http://schemas.microsoft.com/office/drawing/2014/main" id="{7219EFB8-13A1-459E-9706-5B5B8DD08B22}"/>
              </a:ext>
            </a:extLst>
          </p:cNvPr>
          <p:cNvSpPr/>
          <p:nvPr/>
        </p:nvSpPr>
        <p:spPr>
          <a:xfrm>
            <a:off x="0" y="9044563"/>
            <a:ext cx="6857999" cy="1044000"/>
          </a:xfrm>
          <a:prstGeom prst="rect">
            <a:avLst/>
          </a:prstGeom>
          <a:blipFill>
            <a:blip r:embed="rId3"/>
            <a:tile tx="0" ty="0" sx="100000" sy="100000" flip="none" algn="tl"/>
          </a:blip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400" dirty="0"/>
          </a:p>
        </p:txBody>
      </p:sp>
      <p:sp>
        <p:nvSpPr>
          <p:cNvPr id="2054" name="テキスト ボックス 3">
            <a:extLst>
              <a:ext uri="{FF2B5EF4-FFF2-40B4-BE49-F238E27FC236}">
                <a16:creationId xmlns:a16="http://schemas.microsoft.com/office/drawing/2014/main" id="{D0FAF8AA-C4DE-4C23-A118-1A0CB43E7630}"/>
              </a:ext>
            </a:extLst>
          </p:cNvPr>
          <p:cNvSpPr txBox="1">
            <a:spLocks noChangeArrowheads="1"/>
          </p:cNvSpPr>
          <p:nvPr/>
        </p:nvSpPr>
        <p:spPr bwMode="auto">
          <a:xfrm>
            <a:off x="706438" y="1368425"/>
            <a:ext cx="5818187"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2500" b="1" dirty="0">
                <a:latin typeface="UD デジタル 教科書体 N-B" panose="02020700000000000000" pitchFamily="17" charset="-128"/>
                <a:ea typeface="UD デジタル 教科書体 N-B" panose="02020700000000000000" pitchFamily="17" charset="-128"/>
              </a:rPr>
              <a:t>鹿児島大学大学院　臨床心理学研究科</a:t>
            </a:r>
            <a:endParaRPr lang="en-US" altLang="ja-JP" sz="2500" b="1" dirty="0">
              <a:latin typeface="UD デジタル 教科書体 N-B" panose="02020700000000000000" pitchFamily="17" charset="-128"/>
              <a:ea typeface="UD デジタル 教科書体 N-B" panose="02020700000000000000" pitchFamily="17" charset="-128"/>
            </a:endParaRPr>
          </a:p>
          <a:p>
            <a:pPr eaLnBrk="1" hangingPunct="1"/>
            <a:r>
              <a:rPr lang="ja-JP" altLang="en-US" sz="2500" b="1" dirty="0">
                <a:latin typeface="UD デジタル 教科書体 N-B" panose="02020700000000000000" pitchFamily="17" charset="-128"/>
                <a:ea typeface="UD デジタル 教科書体 N-B" panose="02020700000000000000" pitchFamily="17" charset="-128"/>
              </a:rPr>
              <a:t>　　　　（専門職学位課程）</a:t>
            </a:r>
            <a:endParaRPr lang="en-US" altLang="ja-JP" sz="2500" b="1" dirty="0">
              <a:latin typeface="UD デジタル 教科書体 N-B" panose="02020700000000000000" pitchFamily="17" charset="-128"/>
              <a:ea typeface="UD デジタル 教科書体 N-B" panose="02020700000000000000" pitchFamily="17" charset="-128"/>
            </a:endParaRPr>
          </a:p>
        </p:txBody>
      </p:sp>
      <p:sp>
        <p:nvSpPr>
          <p:cNvPr id="2075" name="正方形/長方形 19">
            <a:extLst>
              <a:ext uri="{FF2B5EF4-FFF2-40B4-BE49-F238E27FC236}">
                <a16:creationId xmlns:a16="http://schemas.microsoft.com/office/drawing/2014/main" id="{F6F0D79B-1728-4B4E-8F54-5702A1EFBB0A}"/>
              </a:ext>
            </a:extLst>
          </p:cNvPr>
          <p:cNvSpPr>
            <a:spLocks noChangeArrowheads="1"/>
          </p:cNvSpPr>
          <p:nvPr/>
        </p:nvSpPr>
        <p:spPr bwMode="auto">
          <a:xfrm>
            <a:off x="2118214" y="6241342"/>
            <a:ext cx="466721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200" dirty="0">
                <a:latin typeface="UD デジタル 教科書体 N-R" panose="02020400000000000000" pitchFamily="17" charset="-128"/>
                <a:ea typeface="UD デジタル 教科書体 N-R" panose="02020400000000000000" pitchFamily="17" charset="-128"/>
              </a:rPr>
              <a:t>・研究科ホームページのオンライン研究室訪問</a:t>
            </a:r>
            <a:endParaRPr lang="en-US" altLang="ja-JP" sz="1200" dirty="0">
              <a:latin typeface="UD デジタル 教科書体 N-R" panose="02020400000000000000" pitchFamily="17" charset="-128"/>
              <a:ea typeface="UD デジタル 教科書体 N-R" panose="02020400000000000000" pitchFamily="17" charset="-128"/>
            </a:endParaRPr>
          </a:p>
          <a:p>
            <a:pPr eaLnBrk="1" hangingPunct="1"/>
            <a:r>
              <a:rPr lang="ja-JP" altLang="en-US" sz="1200" dirty="0">
                <a:latin typeface="UD デジタル 教科書体 N-R" panose="02020400000000000000" pitchFamily="17" charset="-128"/>
                <a:ea typeface="UD デジタル 教科書体 N-R" panose="02020400000000000000" pitchFamily="17" charset="-128"/>
              </a:rPr>
              <a:t>　の申込みフォームに必要事項をご入力下さい</a:t>
            </a:r>
            <a:endParaRPr lang="en-US" altLang="ja-JP" sz="1200" dirty="0">
              <a:latin typeface="UD デジタル 教科書体 N-R" panose="02020400000000000000" pitchFamily="17" charset="-128"/>
              <a:ea typeface="UD デジタル 教科書体 N-R" panose="02020400000000000000" pitchFamily="17" charset="-128"/>
            </a:endParaRPr>
          </a:p>
          <a:p>
            <a:pPr eaLnBrk="1" hangingPunct="1"/>
            <a:r>
              <a:rPr lang="ja-JP" altLang="en-US" sz="1200" dirty="0">
                <a:latin typeface="UD デジタル 教科書体 N-R" panose="02020400000000000000" pitchFamily="17" charset="-128"/>
                <a:ea typeface="UD デジタル 教科書体 N-R" panose="02020400000000000000" pitchFamily="17" charset="-128"/>
              </a:rPr>
              <a:t>・申込期間：</a:t>
            </a:r>
            <a:r>
              <a:rPr lang="en-US" altLang="ja-JP" sz="1200" u="sng" dirty="0">
                <a:latin typeface="UD デジタル 教科書体 N-R" panose="02020400000000000000" pitchFamily="17" charset="-128"/>
                <a:ea typeface="UD デジタル 教科書体 N-R" panose="02020400000000000000" pitchFamily="17" charset="-128"/>
              </a:rPr>
              <a:t>7</a:t>
            </a:r>
            <a:r>
              <a:rPr lang="ja-JP" altLang="en-US" sz="1200" u="sng" dirty="0">
                <a:latin typeface="UD デジタル 教科書体 N-R" panose="02020400000000000000" pitchFamily="17" charset="-128"/>
                <a:ea typeface="UD デジタル 教科書体 N-R" panose="02020400000000000000" pitchFamily="17" charset="-128"/>
              </a:rPr>
              <a:t>月</a:t>
            </a:r>
            <a:r>
              <a:rPr lang="en-US" altLang="ja-JP" sz="1200" u="sng" dirty="0">
                <a:latin typeface="UD デジタル 教科書体 N-R" panose="02020400000000000000" pitchFamily="17" charset="-128"/>
                <a:ea typeface="UD デジタル 教科書体 N-R" panose="02020400000000000000" pitchFamily="17" charset="-128"/>
              </a:rPr>
              <a:t>5</a:t>
            </a:r>
            <a:r>
              <a:rPr lang="ja-JP" altLang="en-US" sz="1200" u="sng" dirty="0">
                <a:latin typeface="UD デジタル 教科書体 N-R" panose="02020400000000000000" pitchFamily="17" charset="-128"/>
                <a:ea typeface="UD デジタル 教科書体 N-R" panose="02020400000000000000" pitchFamily="17" charset="-128"/>
              </a:rPr>
              <a:t>日</a:t>
            </a:r>
            <a:r>
              <a:rPr lang="en-US" altLang="ja-JP" sz="1200" u="sng" dirty="0">
                <a:latin typeface="UD デジタル 教科書体 N-R" panose="02020400000000000000" pitchFamily="17" charset="-128"/>
                <a:ea typeface="UD デジタル 教科書体 N-R" panose="02020400000000000000" pitchFamily="17" charset="-128"/>
              </a:rPr>
              <a:t>(</a:t>
            </a:r>
            <a:r>
              <a:rPr lang="ja-JP" altLang="en-US" sz="1200" u="sng" dirty="0">
                <a:latin typeface="UD デジタル 教科書体 N-R" panose="02020400000000000000" pitchFamily="17" charset="-128"/>
                <a:ea typeface="UD デジタル 教科書体 N-R" panose="02020400000000000000" pitchFamily="17" charset="-128"/>
              </a:rPr>
              <a:t>水</a:t>
            </a:r>
            <a:r>
              <a:rPr lang="en-US" altLang="ja-JP" sz="1200" u="sng" dirty="0">
                <a:latin typeface="UD デジタル 教科書体 N-R" panose="02020400000000000000" pitchFamily="17" charset="-128"/>
                <a:ea typeface="UD デジタル 教科書体 N-R" panose="02020400000000000000" pitchFamily="17" charset="-128"/>
              </a:rPr>
              <a:t>)</a:t>
            </a:r>
            <a:r>
              <a:rPr lang="ja-JP" altLang="en-US" sz="1200" u="sng" dirty="0">
                <a:latin typeface="UD デジタル 教科書体 N-R" panose="02020400000000000000" pitchFamily="17" charset="-128"/>
                <a:ea typeface="UD デジタル 教科書体 N-R" panose="02020400000000000000" pitchFamily="17" charset="-128"/>
              </a:rPr>
              <a:t>～</a:t>
            </a:r>
            <a:r>
              <a:rPr lang="en-US" altLang="ja-JP" sz="1200" u="sng" dirty="0">
                <a:latin typeface="UD デジタル 教科書体 N-R" panose="02020400000000000000" pitchFamily="17" charset="-128"/>
                <a:ea typeface="UD デジタル 教科書体 N-R" panose="02020400000000000000" pitchFamily="17" charset="-128"/>
              </a:rPr>
              <a:t>7</a:t>
            </a:r>
            <a:r>
              <a:rPr lang="ja-JP" altLang="en-US" sz="1200" u="sng" dirty="0">
                <a:latin typeface="UD デジタル 教科書体 N-R" panose="02020400000000000000" pitchFamily="17" charset="-128"/>
                <a:ea typeface="UD デジタル 教科書体 N-R" panose="02020400000000000000" pitchFamily="17" charset="-128"/>
              </a:rPr>
              <a:t>月</a:t>
            </a:r>
            <a:r>
              <a:rPr lang="en-US" altLang="ja-JP" sz="1200" u="sng" dirty="0">
                <a:latin typeface="UD デジタル 教科書体 N-R" panose="02020400000000000000" pitchFamily="17" charset="-128"/>
                <a:ea typeface="UD デジタル 教科書体 N-R" panose="02020400000000000000" pitchFamily="17" charset="-128"/>
              </a:rPr>
              <a:t>19</a:t>
            </a:r>
            <a:r>
              <a:rPr lang="ja-JP" altLang="en-US" sz="1200" u="sng" dirty="0">
                <a:latin typeface="UD デジタル 教科書体 N-R" panose="02020400000000000000" pitchFamily="17" charset="-128"/>
                <a:ea typeface="UD デジタル 教科書体 N-R" panose="02020400000000000000" pitchFamily="17" charset="-128"/>
              </a:rPr>
              <a:t>日</a:t>
            </a:r>
            <a:r>
              <a:rPr lang="en-US" altLang="ja-JP" sz="1200" u="sng" dirty="0">
                <a:latin typeface="UD デジタル 教科書体 N-R" panose="02020400000000000000" pitchFamily="17" charset="-128"/>
                <a:ea typeface="UD デジタル 教科書体 N-R" panose="02020400000000000000" pitchFamily="17" charset="-128"/>
              </a:rPr>
              <a:t>(</a:t>
            </a:r>
            <a:r>
              <a:rPr lang="ja-JP" altLang="en-US" sz="1200" u="sng" dirty="0">
                <a:latin typeface="UD デジタル 教科書体 N-R" panose="02020400000000000000" pitchFamily="17" charset="-128"/>
                <a:ea typeface="UD デジタル 教科書体 N-R" panose="02020400000000000000" pitchFamily="17" charset="-128"/>
              </a:rPr>
              <a:t>水</a:t>
            </a:r>
            <a:r>
              <a:rPr lang="en-US" altLang="ja-JP" sz="1200" u="sng" dirty="0">
                <a:latin typeface="UD デジタル 教科書体 N-R" panose="02020400000000000000" pitchFamily="17" charset="-128"/>
                <a:ea typeface="UD デジタル 教科書体 N-R" panose="02020400000000000000" pitchFamily="17" charset="-128"/>
              </a:rPr>
              <a:t>)</a:t>
            </a:r>
            <a:r>
              <a:rPr lang="ja-JP" altLang="en-US" sz="1200" u="sng" dirty="0">
                <a:latin typeface="UD デジタル 教科書体 N-R" panose="02020400000000000000" pitchFamily="17" charset="-128"/>
                <a:ea typeface="UD デジタル 教科書体 N-R" panose="02020400000000000000" pitchFamily="17" charset="-128"/>
              </a:rPr>
              <a:t>　</a:t>
            </a:r>
            <a:endParaRPr lang="en-US" altLang="ja-JP" sz="1200" u="sng" dirty="0">
              <a:latin typeface="UD デジタル 教科書体 N-R" panose="02020400000000000000" pitchFamily="17" charset="-128"/>
              <a:ea typeface="UD デジタル 教科書体 N-R" panose="02020400000000000000" pitchFamily="17" charset="-128"/>
            </a:endParaRPr>
          </a:p>
          <a:p>
            <a:pPr eaLnBrk="1" hangingPunct="1"/>
            <a:r>
              <a:rPr lang="ja-JP" altLang="en-US" sz="1200" dirty="0">
                <a:latin typeface="UD デジタル 教科書体 N-R" panose="02020400000000000000" pitchFamily="17" charset="-128"/>
                <a:ea typeface="UD デジタル 教科書体 N-R" panose="02020400000000000000" pitchFamily="17" charset="-128"/>
              </a:rPr>
              <a:t>・申込フォームにご記入いただいたメールアドレス</a:t>
            </a:r>
            <a:endParaRPr lang="en-US" altLang="ja-JP" sz="1200" dirty="0">
              <a:latin typeface="UD デジタル 教科書体 N-R" panose="02020400000000000000" pitchFamily="17" charset="-128"/>
              <a:ea typeface="UD デジタル 教科書体 N-R" panose="02020400000000000000" pitchFamily="17" charset="-128"/>
            </a:endParaRPr>
          </a:p>
          <a:p>
            <a:pPr eaLnBrk="1" hangingPunct="1"/>
            <a:r>
              <a:rPr lang="ja-JP" altLang="en-US" sz="1200" dirty="0">
                <a:latin typeface="UD デジタル 教科書体 N-R" panose="02020400000000000000" pitchFamily="17" charset="-128"/>
                <a:ea typeface="UD デジタル 教科書体 N-R" panose="02020400000000000000" pitchFamily="17" charset="-128"/>
              </a:rPr>
              <a:t>　へ当日の参加用</a:t>
            </a:r>
            <a:r>
              <a:rPr lang="en-US" altLang="ja-JP" sz="1200" dirty="0">
                <a:latin typeface="UD デジタル 教科書体 N-R" panose="02020400000000000000" pitchFamily="17" charset="-128"/>
                <a:ea typeface="UD デジタル 教科書体 N-R" panose="02020400000000000000" pitchFamily="17" charset="-128"/>
              </a:rPr>
              <a:t>URL</a:t>
            </a:r>
            <a:r>
              <a:rPr lang="ja-JP" altLang="en-US" sz="1200" dirty="0">
                <a:latin typeface="UD デジタル 教科書体 N-R" panose="02020400000000000000" pitchFamily="17" charset="-128"/>
                <a:ea typeface="UD デジタル 教科書体 N-R" panose="02020400000000000000" pitchFamily="17" charset="-128"/>
              </a:rPr>
              <a:t>をお送りいたします</a:t>
            </a:r>
            <a:endParaRPr lang="en-US" altLang="ja-JP" sz="1400" dirty="0">
              <a:latin typeface="UD デジタル 教科書体 N-R" panose="02020400000000000000" pitchFamily="17" charset="-128"/>
              <a:ea typeface="UD デジタル 教科書体 N-R" panose="02020400000000000000" pitchFamily="17" charset="-128"/>
            </a:endParaRPr>
          </a:p>
        </p:txBody>
      </p:sp>
      <p:sp>
        <p:nvSpPr>
          <p:cNvPr id="2072" name="テキスト ボックス 6">
            <a:extLst>
              <a:ext uri="{FF2B5EF4-FFF2-40B4-BE49-F238E27FC236}">
                <a16:creationId xmlns:a16="http://schemas.microsoft.com/office/drawing/2014/main" id="{DC7B0FCA-9897-47B7-BA68-2C3203625AF2}"/>
              </a:ext>
            </a:extLst>
          </p:cNvPr>
          <p:cNvSpPr txBox="1">
            <a:spLocks noChangeArrowheads="1"/>
          </p:cNvSpPr>
          <p:nvPr/>
        </p:nvSpPr>
        <p:spPr bwMode="auto">
          <a:xfrm>
            <a:off x="2185988" y="5601189"/>
            <a:ext cx="40986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400" dirty="0">
                <a:latin typeface="UD デジタル 教科書体 N-R" panose="02020400000000000000" pitchFamily="17" charset="-128"/>
                <a:ea typeface="UD デジタル 教科書体 N-R" panose="02020400000000000000" pitchFamily="17" charset="-128"/>
              </a:rPr>
              <a:t>　各教員が</a:t>
            </a:r>
            <a:r>
              <a:rPr lang="en-US" altLang="ja-JP" sz="1400" dirty="0">
                <a:latin typeface="UD デジタル 教科書体 N-R" panose="02020400000000000000" pitchFamily="17" charset="-128"/>
                <a:ea typeface="UD デジタル 教科書体 N-R" panose="02020400000000000000" pitchFamily="17" charset="-128"/>
              </a:rPr>
              <a:t>20</a:t>
            </a:r>
            <a:r>
              <a:rPr lang="ja-JP" altLang="en-US" sz="1400" dirty="0">
                <a:latin typeface="UD デジタル 教科書体 N-R" panose="02020400000000000000" pitchFamily="17" charset="-128"/>
                <a:ea typeface="UD デジタル 教科書体 N-R" panose="02020400000000000000" pitchFamily="17" charset="-128"/>
              </a:rPr>
              <a:t>分ずつ，研究や実践の紹介，および研究室での活動などをご紹介します。</a:t>
            </a:r>
            <a:endParaRPr lang="en-US" altLang="ja-JP" sz="1400" dirty="0">
              <a:latin typeface="UD デジタル 教科書体 N-R" panose="02020400000000000000" pitchFamily="17" charset="-128"/>
              <a:ea typeface="UD デジタル 教科書体 N-R" panose="02020400000000000000" pitchFamily="17" charset="-128"/>
            </a:endParaRPr>
          </a:p>
        </p:txBody>
      </p:sp>
      <p:sp>
        <p:nvSpPr>
          <p:cNvPr id="24" name="円/楕円 23">
            <a:extLst>
              <a:ext uri="{FF2B5EF4-FFF2-40B4-BE49-F238E27FC236}">
                <a16:creationId xmlns:a16="http://schemas.microsoft.com/office/drawing/2014/main" id="{5DA127B6-3F49-408D-882D-26AE52FA71DC}"/>
              </a:ext>
            </a:extLst>
          </p:cNvPr>
          <p:cNvSpPr>
            <a:spLocks noChangeAspect="1"/>
          </p:cNvSpPr>
          <p:nvPr/>
        </p:nvSpPr>
        <p:spPr>
          <a:xfrm>
            <a:off x="651546" y="9195533"/>
            <a:ext cx="1534442" cy="522287"/>
          </a:xfrm>
          <a:prstGeom prst="ellipse">
            <a:avLst/>
          </a:prstGeom>
          <a:solidFill>
            <a:srgbClr val="7030A0"/>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ja-JP" altLang="en-US" sz="1800" dirty="0">
                <a:solidFill>
                  <a:srgbClr val="FFFFFF"/>
                </a:solidFill>
                <a:latin typeface="UD デジタル 教科書体 N-B" panose="02020700000000000000" pitchFamily="17" charset="-128"/>
                <a:ea typeface="UD デジタル 教科書体 N-B" panose="02020700000000000000" pitchFamily="17" charset="-128"/>
              </a:rPr>
              <a:t>問合せ先</a:t>
            </a:r>
          </a:p>
        </p:txBody>
      </p:sp>
      <p:sp>
        <p:nvSpPr>
          <p:cNvPr id="2058" name="テキスト ボックス 25">
            <a:extLst>
              <a:ext uri="{FF2B5EF4-FFF2-40B4-BE49-F238E27FC236}">
                <a16:creationId xmlns:a16="http://schemas.microsoft.com/office/drawing/2014/main" id="{64CBFEBA-0877-40B7-9216-99F993557BB4}"/>
              </a:ext>
            </a:extLst>
          </p:cNvPr>
          <p:cNvSpPr txBox="1">
            <a:spLocks noChangeArrowheads="1"/>
          </p:cNvSpPr>
          <p:nvPr/>
        </p:nvSpPr>
        <p:spPr bwMode="auto">
          <a:xfrm>
            <a:off x="990569" y="7398704"/>
            <a:ext cx="4991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r>
              <a:rPr lang="ja-JP" altLang="en-US" sz="1400" dirty="0">
                <a:latin typeface="UD デジタル 教科書体 N-R" panose="02020400000000000000" pitchFamily="17" charset="-128"/>
                <a:ea typeface="UD デジタル 教科書体 N-R" panose="02020400000000000000" pitchFamily="17" charset="-128"/>
              </a:rPr>
              <a:t>臨床心理学研究科ホームページ</a:t>
            </a:r>
            <a:endParaRPr lang="en-US" altLang="ja-JP" sz="1400" dirty="0">
              <a:latin typeface="UD デジタル 教科書体 N-R" panose="02020400000000000000" pitchFamily="17" charset="-128"/>
              <a:ea typeface="UD デジタル 教科書体 N-R" panose="02020400000000000000" pitchFamily="17" charset="-128"/>
            </a:endParaRPr>
          </a:p>
          <a:p>
            <a:pPr algn="ctr" eaLnBrk="1" hangingPunct="1"/>
            <a:r>
              <a:rPr lang="en-US" altLang="ja-JP" sz="1400" dirty="0">
                <a:solidFill>
                  <a:srgbClr val="7030A0"/>
                </a:solidFill>
                <a:latin typeface="UD デジタル 教科書体 N-B" panose="02020700000000000000" pitchFamily="17" charset="-128"/>
                <a:ea typeface="UD デジタル 教科書体 N-B" panose="02020700000000000000" pitchFamily="17" charset="-128"/>
              </a:rPr>
              <a:t>https://cp.leh.kagoshima-u.ac.jp</a:t>
            </a:r>
          </a:p>
        </p:txBody>
      </p:sp>
      <p:sp>
        <p:nvSpPr>
          <p:cNvPr id="2059" name="テキスト ボックス 27">
            <a:extLst>
              <a:ext uri="{FF2B5EF4-FFF2-40B4-BE49-F238E27FC236}">
                <a16:creationId xmlns:a16="http://schemas.microsoft.com/office/drawing/2014/main" id="{A7A29DF7-63AC-4F30-902B-2C383D2567EB}"/>
              </a:ext>
            </a:extLst>
          </p:cNvPr>
          <p:cNvSpPr txBox="1">
            <a:spLocks noChangeArrowheads="1"/>
          </p:cNvSpPr>
          <p:nvPr/>
        </p:nvSpPr>
        <p:spPr bwMode="auto">
          <a:xfrm>
            <a:off x="512763" y="2845906"/>
            <a:ext cx="5832474" cy="523220"/>
          </a:xfrm>
          <a:prstGeom prst="rect">
            <a:avLst/>
          </a:prstGeom>
          <a:solidFill>
            <a:schemeClr val="accent5">
              <a:lumMod val="20000"/>
              <a:lumOff val="80000"/>
            </a:schemeClr>
          </a:solidFill>
          <a:ln>
            <a:noFill/>
          </a:ln>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r>
              <a:rPr lang="ja-JP" altLang="en-US" sz="2800" dirty="0">
                <a:solidFill>
                  <a:srgbClr val="2B025C"/>
                </a:solidFill>
                <a:latin typeface="UD デジタル 教科書体 N-B" panose="02020700000000000000" pitchFamily="17" charset="-128"/>
                <a:ea typeface="UD デジタル 教科書体 N-B" panose="02020700000000000000" pitchFamily="17" charset="-128"/>
              </a:rPr>
              <a:t>オンライン研究室訪問</a:t>
            </a:r>
          </a:p>
        </p:txBody>
      </p:sp>
      <p:grpSp>
        <p:nvGrpSpPr>
          <p:cNvPr id="2060" name="図形グループ 33">
            <a:extLst>
              <a:ext uri="{FF2B5EF4-FFF2-40B4-BE49-F238E27FC236}">
                <a16:creationId xmlns:a16="http://schemas.microsoft.com/office/drawing/2014/main" id="{044E5447-BD1D-4F17-A5BA-55DD0EB83452}"/>
              </a:ext>
            </a:extLst>
          </p:cNvPr>
          <p:cNvGrpSpPr>
            <a:grpSpLocks/>
          </p:cNvGrpSpPr>
          <p:nvPr/>
        </p:nvGrpSpPr>
        <p:grpSpPr bwMode="auto">
          <a:xfrm>
            <a:off x="971550" y="4764101"/>
            <a:ext cx="6026799" cy="1243269"/>
            <a:chOff x="818050" y="4605719"/>
            <a:chExt cx="6026832" cy="1126899"/>
          </a:xfrm>
          <a:noFill/>
        </p:grpSpPr>
        <p:grpSp>
          <p:nvGrpSpPr>
            <p:cNvPr id="2067" name="図形グループ 30">
              <a:extLst>
                <a:ext uri="{FF2B5EF4-FFF2-40B4-BE49-F238E27FC236}">
                  <a16:creationId xmlns:a16="http://schemas.microsoft.com/office/drawing/2014/main" id="{41AF45F6-F9FE-4B26-82FF-18534DF45656}"/>
                </a:ext>
              </a:extLst>
            </p:cNvPr>
            <p:cNvGrpSpPr>
              <a:grpSpLocks/>
            </p:cNvGrpSpPr>
            <p:nvPr/>
          </p:nvGrpSpPr>
          <p:grpSpPr bwMode="auto">
            <a:xfrm>
              <a:off x="818050" y="4642959"/>
              <a:ext cx="6026832" cy="1089659"/>
              <a:chOff x="1088111" y="4190183"/>
              <a:chExt cx="6026832" cy="1089659"/>
            </a:xfrm>
            <a:grpFill/>
          </p:grpSpPr>
          <p:sp>
            <p:nvSpPr>
              <p:cNvPr id="2069" name="テキスト ボックス 14">
                <a:extLst>
                  <a:ext uri="{FF2B5EF4-FFF2-40B4-BE49-F238E27FC236}">
                    <a16:creationId xmlns:a16="http://schemas.microsoft.com/office/drawing/2014/main" id="{09E8EAA5-E81B-434C-8C99-16B93DF53B9C}"/>
                  </a:ext>
                </a:extLst>
              </p:cNvPr>
              <p:cNvSpPr txBox="1">
                <a:spLocks noChangeArrowheads="1"/>
              </p:cNvSpPr>
              <p:nvPr/>
            </p:nvSpPr>
            <p:spPr bwMode="auto">
              <a:xfrm>
                <a:off x="2327017" y="4415039"/>
                <a:ext cx="4787926" cy="86480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en-US" altLang="ja-JP" sz="3200" dirty="0">
                    <a:solidFill>
                      <a:srgbClr val="7030A0"/>
                    </a:solidFill>
                    <a:latin typeface="UD デジタル 教科書体 N-B" panose="02020700000000000000" pitchFamily="17" charset="-128"/>
                    <a:ea typeface="UD デジタル 教科書体 N-B" panose="02020700000000000000" pitchFamily="17" charset="-128"/>
                  </a:rPr>
                  <a:t>7</a:t>
                </a:r>
                <a:r>
                  <a:rPr lang="ja-JP" altLang="en-US" sz="3200" dirty="0">
                    <a:solidFill>
                      <a:srgbClr val="7030A0"/>
                    </a:solidFill>
                    <a:latin typeface="UD デジタル 教科書体 N-B" panose="02020700000000000000" pitchFamily="17" charset="-128"/>
                    <a:ea typeface="UD デジタル 教科書体 N-B" panose="02020700000000000000" pitchFamily="17" charset="-128"/>
                  </a:rPr>
                  <a:t>月</a:t>
                </a:r>
                <a:r>
                  <a:rPr lang="en-US" altLang="ja-JP" sz="3200" dirty="0">
                    <a:solidFill>
                      <a:srgbClr val="7030A0"/>
                    </a:solidFill>
                    <a:latin typeface="UD デジタル 教科書体 N-B" panose="02020700000000000000" pitchFamily="17" charset="-128"/>
                    <a:ea typeface="UD デジタル 教科書体 N-B" panose="02020700000000000000" pitchFamily="17" charset="-128"/>
                  </a:rPr>
                  <a:t>22</a:t>
                </a:r>
                <a:r>
                  <a:rPr lang="ja-JP" altLang="en-US" sz="3200" dirty="0">
                    <a:solidFill>
                      <a:srgbClr val="7030A0"/>
                    </a:solidFill>
                    <a:latin typeface="UD デジタル 教科書体 N-B" panose="02020700000000000000" pitchFamily="17" charset="-128"/>
                    <a:ea typeface="UD デジタル 教科書体 N-B" panose="02020700000000000000" pitchFamily="17" charset="-128"/>
                  </a:rPr>
                  <a:t>日</a:t>
                </a:r>
                <a:r>
                  <a:rPr lang="en-US" altLang="ja-JP" sz="2400" dirty="0">
                    <a:solidFill>
                      <a:srgbClr val="7030A0"/>
                    </a:solidFill>
                    <a:latin typeface="UD デジタル 教科書体 N-B" panose="02020700000000000000" pitchFamily="17" charset="-128"/>
                    <a:ea typeface="UD デジタル 教科書体 N-B" panose="02020700000000000000" pitchFamily="17" charset="-128"/>
                  </a:rPr>
                  <a:t>(</a:t>
                </a:r>
                <a:r>
                  <a:rPr lang="ja-JP" altLang="en-US" sz="2400" dirty="0">
                    <a:solidFill>
                      <a:srgbClr val="7030A0"/>
                    </a:solidFill>
                    <a:latin typeface="UD デジタル 教科書体 N-B" panose="02020700000000000000" pitchFamily="17" charset="-128"/>
                    <a:ea typeface="UD デジタル 教科書体 N-B" panose="02020700000000000000" pitchFamily="17" charset="-128"/>
                  </a:rPr>
                  <a:t>土</a:t>
                </a:r>
                <a:r>
                  <a:rPr lang="en-US" altLang="ja-JP" sz="2400" dirty="0">
                    <a:solidFill>
                      <a:srgbClr val="7030A0"/>
                    </a:solidFill>
                    <a:latin typeface="UD デジタル 教科書体 N-B" panose="02020700000000000000" pitchFamily="17" charset="-128"/>
                    <a:ea typeface="UD デジタル 教科書体 N-B" panose="02020700000000000000" pitchFamily="17" charset="-128"/>
                  </a:rPr>
                  <a:t>)13:00</a:t>
                </a:r>
                <a:r>
                  <a:rPr lang="ja-JP" altLang="en-US" sz="2400" dirty="0">
                    <a:solidFill>
                      <a:srgbClr val="7030A0"/>
                    </a:solidFill>
                    <a:latin typeface="UD デジタル 教科書体 N-B" panose="02020700000000000000" pitchFamily="17" charset="-128"/>
                    <a:ea typeface="UD デジタル 教科書体 N-B" panose="02020700000000000000" pitchFamily="17" charset="-128"/>
                  </a:rPr>
                  <a:t>～</a:t>
                </a:r>
                <a:r>
                  <a:rPr lang="en-US" altLang="ja-JP" sz="2400" dirty="0">
                    <a:solidFill>
                      <a:srgbClr val="7030A0"/>
                    </a:solidFill>
                    <a:latin typeface="UD デジタル 教科書体 N-B" panose="02020700000000000000" pitchFamily="17" charset="-128"/>
                    <a:ea typeface="UD デジタル 教科書体 N-B" panose="02020700000000000000" pitchFamily="17" charset="-128"/>
                  </a:rPr>
                  <a:t>18:00</a:t>
                </a:r>
              </a:p>
              <a:p>
                <a:pPr eaLnBrk="1" hangingPunct="1"/>
                <a:endParaRPr lang="ja-JP" altLang="en-US" sz="2400" dirty="0">
                  <a:solidFill>
                    <a:srgbClr val="7030A0"/>
                  </a:solidFill>
                  <a:latin typeface="游ゴシック" panose="020B0400000000000000" pitchFamily="50" charset="-128"/>
                  <a:ea typeface="游ゴシック" panose="020B0400000000000000" pitchFamily="50" charset="-128"/>
                </a:endParaRPr>
              </a:p>
            </p:txBody>
          </p:sp>
          <p:sp>
            <p:nvSpPr>
              <p:cNvPr id="16" name="円/楕円 15">
                <a:extLst>
                  <a:ext uri="{FF2B5EF4-FFF2-40B4-BE49-F238E27FC236}">
                    <a16:creationId xmlns:a16="http://schemas.microsoft.com/office/drawing/2014/main" id="{A87A5AC3-11B2-4353-9D8F-0141376B492A}"/>
                  </a:ext>
                </a:extLst>
              </p:cNvPr>
              <p:cNvSpPr>
                <a:spLocks noChangeAspect="1"/>
              </p:cNvSpPr>
              <p:nvPr/>
            </p:nvSpPr>
            <p:spPr>
              <a:xfrm>
                <a:off x="1088111" y="4190183"/>
                <a:ext cx="1070005" cy="822051"/>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ja-JP" altLang="en-US" sz="1800" b="1" dirty="0">
                    <a:solidFill>
                      <a:srgbClr val="FFFFFF"/>
                    </a:solidFill>
                    <a:latin typeface="UD デジタル 教科書体 N-B" panose="02020700000000000000" pitchFamily="17" charset="-128"/>
                    <a:ea typeface="UD デジタル 教科書体 N-B" panose="02020700000000000000" pitchFamily="17" charset="-128"/>
                  </a:rPr>
                  <a:t>日時</a:t>
                </a:r>
              </a:p>
            </p:txBody>
          </p:sp>
        </p:grpSp>
        <p:sp>
          <p:nvSpPr>
            <p:cNvPr id="2068" name="正方形/長方形 32">
              <a:extLst>
                <a:ext uri="{FF2B5EF4-FFF2-40B4-BE49-F238E27FC236}">
                  <a16:creationId xmlns:a16="http://schemas.microsoft.com/office/drawing/2014/main" id="{09EDA99E-6EBD-4470-AA57-5D628C0DC7FC}"/>
                </a:ext>
              </a:extLst>
            </p:cNvPr>
            <p:cNvSpPr>
              <a:spLocks noChangeArrowheads="1"/>
            </p:cNvSpPr>
            <p:nvPr/>
          </p:nvSpPr>
          <p:spPr bwMode="auto">
            <a:xfrm>
              <a:off x="2032495" y="4605719"/>
              <a:ext cx="1782870" cy="30686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600" dirty="0">
                  <a:solidFill>
                    <a:srgbClr val="7030A0"/>
                  </a:solidFill>
                  <a:latin typeface="UD デジタル 教科書体 N-B" panose="02020700000000000000" pitchFamily="17" charset="-128"/>
                  <a:ea typeface="UD デジタル 教科書体 N-B" panose="02020700000000000000" pitchFamily="17" charset="-128"/>
                </a:rPr>
                <a:t>令和</a:t>
              </a:r>
              <a:r>
                <a:rPr lang="en-US" altLang="ja-JP" sz="1600" dirty="0">
                  <a:solidFill>
                    <a:srgbClr val="7030A0"/>
                  </a:solidFill>
                  <a:latin typeface="UD デジタル 教科書体 N-B" panose="02020700000000000000" pitchFamily="17" charset="-128"/>
                  <a:ea typeface="UD デジタル 教科書体 N-B" panose="02020700000000000000" pitchFamily="17" charset="-128"/>
                </a:rPr>
                <a:t>5</a:t>
              </a:r>
              <a:r>
                <a:rPr lang="ja-JP" altLang="en-US" sz="1600" dirty="0">
                  <a:solidFill>
                    <a:srgbClr val="7030A0"/>
                  </a:solidFill>
                  <a:latin typeface="UD デジタル 教科書体 N-B" panose="02020700000000000000" pitchFamily="17" charset="-128"/>
                  <a:ea typeface="UD デジタル 教科書体 N-B" panose="02020700000000000000" pitchFamily="17" charset="-128"/>
                </a:rPr>
                <a:t>（</a:t>
              </a:r>
              <a:r>
                <a:rPr lang="en-US" altLang="ja-JP" sz="1600" dirty="0">
                  <a:solidFill>
                    <a:srgbClr val="7030A0"/>
                  </a:solidFill>
                  <a:latin typeface="UD デジタル 教科書体 N-B" panose="02020700000000000000" pitchFamily="17" charset="-128"/>
                  <a:ea typeface="UD デジタル 教科書体 N-B" panose="02020700000000000000" pitchFamily="17" charset="-128"/>
                </a:rPr>
                <a:t>2023</a:t>
              </a:r>
              <a:r>
                <a:rPr lang="ja-JP" altLang="en-US" sz="1600" dirty="0">
                  <a:solidFill>
                    <a:srgbClr val="7030A0"/>
                  </a:solidFill>
                  <a:latin typeface="UD デジタル 教科書体 N-B" panose="02020700000000000000" pitchFamily="17" charset="-128"/>
                  <a:ea typeface="UD デジタル 教科書体 N-B" panose="02020700000000000000" pitchFamily="17" charset="-128"/>
                </a:rPr>
                <a:t>）</a:t>
              </a:r>
              <a:r>
                <a:rPr lang="ja-JP" altLang="en-US" sz="1600" b="1" dirty="0">
                  <a:solidFill>
                    <a:srgbClr val="7030A0"/>
                  </a:solidFill>
                  <a:ea typeface="游ゴシック" panose="020B0400000000000000" pitchFamily="50" charset="-128"/>
                </a:rPr>
                <a:t>年</a:t>
              </a:r>
              <a:r>
                <a:rPr lang="en-US" altLang="ja-JP" sz="1600" b="1" dirty="0">
                  <a:solidFill>
                    <a:srgbClr val="7030A0"/>
                  </a:solidFill>
                  <a:latin typeface="游ゴシック" panose="020B0400000000000000" pitchFamily="50" charset="-128"/>
                  <a:ea typeface="游ゴシック" panose="020B0400000000000000" pitchFamily="50" charset="-128"/>
                </a:rPr>
                <a:t> </a:t>
              </a:r>
            </a:p>
          </p:txBody>
        </p:sp>
      </p:grpSp>
      <p:sp>
        <p:nvSpPr>
          <p:cNvPr id="2061" name="正方形/長方形 34">
            <a:extLst>
              <a:ext uri="{FF2B5EF4-FFF2-40B4-BE49-F238E27FC236}">
                <a16:creationId xmlns:a16="http://schemas.microsoft.com/office/drawing/2014/main" id="{908C42A7-25B3-427A-86B9-006D5645DE47}"/>
              </a:ext>
            </a:extLst>
          </p:cNvPr>
          <p:cNvSpPr>
            <a:spLocks noChangeArrowheads="1"/>
          </p:cNvSpPr>
          <p:nvPr/>
        </p:nvSpPr>
        <p:spPr bwMode="auto">
          <a:xfrm>
            <a:off x="38100" y="2138363"/>
            <a:ext cx="68580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r>
              <a:rPr lang="en-US" altLang="ja-JP" sz="900" dirty="0">
                <a:solidFill>
                  <a:srgbClr val="595959"/>
                </a:solidFill>
                <a:latin typeface="UD デジタル 教科書体 N-R" panose="02020400000000000000" pitchFamily="17" charset="-128"/>
                <a:ea typeface="UD デジタル 教科書体 N-R" panose="02020400000000000000" pitchFamily="17" charset="-128"/>
              </a:rPr>
              <a:t>Department of Clinical Psychology, Graduate School of Clinical Psychology, Kagoshima University</a:t>
            </a:r>
            <a:endParaRPr lang="ja-JP" altLang="en-US" sz="900">
              <a:solidFill>
                <a:srgbClr val="595959"/>
              </a:solidFill>
              <a:latin typeface="UD デジタル 教科書体 N-R" panose="02020400000000000000" pitchFamily="17" charset="-128"/>
              <a:ea typeface="UD デジタル 教科書体 N-R" panose="02020400000000000000" pitchFamily="17" charset="-128"/>
            </a:endParaRPr>
          </a:p>
        </p:txBody>
      </p:sp>
      <p:sp>
        <p:nvSpPr>
          <p:cNvPr id="2" name="正方形/長方形 1">
            <a:extLst>
              <a:ext uri="{FF2B5EF4-FFF2-40B4-BE49-F238E27FC236}">
                <a16:creationId xmlns:a16="http://schemas.microsoft.com/office/drawing/2014/main" id="{7EDEBB41-83BF-41F2-A582-03EDD94A6FA0}"/>
              </a:ext>
            </a:extLst>
          </p:cNvPr>
          <p:cNvSpPr/>
          <p:nvPr/>
        </p:nvSpPr>
        <p:spPr>
          <a:xfrm>
            <a:off x="-14287" y="63133"/>
            <a:ext cx="6858000" cy="9899650"/>
          </a:xfrm>
          <a:prstGeom prst="rect">
            <a:avLst/>
          </a:prstGeom>
          <a:noFill/>
          <a:ln w="127000" cmpd="sng">
            <a:solidFill>
              <a:schemeClr val="accent5">
                <a:lumMod val="20000"/>
                <a:lumOff val="8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dirty="0">
              <a:solidFill>
                <a:srgbClr val="660066"/>
              </a:solidFill>
            </a:endParaRPr>
          </a:p>
        </p:txBody>
      </p:sp>
      <p:sp>
        <p:nvSpPr>
          <p:cNvPr id="2063" name="テキスト ボックス 7">
            <a:extLst>
              <a:ext uri="{FF2B5EF4-FFF2-40B4-BE49-F238E27FC236}">
                <a16:creationId xmlns:a16="http://schemas.microsoft.com/office/drawing/2014/main" id="{345CEE64-20BA-41C6-BFD2-2EF1907840EA}"/>
              </a:ext>
            </a:extLst>
          </p:cNvPr>
          <p:cNvSpPr txBox="1">
            <a:spLocks noChangeArrowheads="1"/>
          </p:cNvSpPr>
          <p:nvPr/>
        </p:nvSpPr>
        <p:spPr bwMode="auto">
          <a:xfrm>
            <a:off x="795338" y="2380394"/>
            <a:ext cx="5210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lang="ja-JP" altLang="en-US" dirty="0">
                <a:latin typeface="UD Digi Kyokasho N-R" panose="02020400000000000000" pitchFamily="18" charset="-128"/>
                <a:ea typeface="UD Digi Kyokasho N-R" panose="02020400000000000000" pitchFamily="18" charset="-128"/>
              </a:rPr>
              <a:t>スマホやパソコンで視聴できる</a:t>
            </a:r>
            <a:endParaRPr lang="en-US" altLang="ja-JP" dirty="0">
              <a:latin typeface="UD Digi Kyokasho N-R" panose="02020400000000000000" pitchFamily="18" charset="-128"/>
              <a:ea typeface="UD Digi Kyokasho N-R" panose="02020400000000000000" pitchFamily="18" charset="-128"/>
            </a:endParaRPr>
          </a:p>
        </p:txBody>
      </p:sp>
      <p:sp>
        <p:nvSpPr>
          <p:cNvPr id="2064" name="テキスト ボックス 8">
            <a:extLst>
              <a:ext uri="{FF2B5EF4-FFF2-40B4-BE49-F238E27FC236}">
                <a16:creationId xmlns:a16="http://schemas.microsoft.com/office/drawing/2014/main" id="{8CF60A72-7C8E-467B-83B8-395561C81E99}"/>
              </a:ext>
            </a:extLst>
          </p:cNvPr>
          <p:cNvSpPr txBox="1">
            <a:spLocks noChangeArrowheads="1"/>
          </p:cNvSpPr>
          <p:nvPr/>
        </p:nvSpPr>
        <p:spPr bwMode="auto">
          <a:xfrm>
            <a:off x="454025" y="3383340"/>
            <a:ext cx="594995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200" dirty="0">
                <a:latin typeface="UD デジタル 教科書体 N-R" panose="02020400000000000000" pitchFamily="17" charset="-128"/>
                <a:ea typeface="UD デジタル 教科書体 N-R" panose="02020400000000000000" pitchFamily="17" charset="-128"/>
              </a:rPr>
              <a:t>　本研究科は平成</a:t>
            </a:r>
            <a:r>
              <a:rPr lang="en-US" altLang="ja-JP" sz="1200" dirty="0">
                <a:latin typeface="UD デジタル 教科書体 N-R" panose="02020400000000000000" pitchFamily="17" charset="-128"/>
                <a:ea typeface="UD デジタル 教科書体 N-R" panose="02020400000000000000" pitchFamily="17" charset="-128"/>
              </a:rPr>
              <a:t>19</a:t>
            </a:r>
            <a:r>
              <a:rPr lang="ja-JP" altLang="en-US" sz="1200" dirty="0">
                <a:latin typeface="UD デジタル 教科書体 N-R" panose="02020400000000000000" pitchFamily="17" charset="-128"/>
                <a:ea typeface="UD デジタル 教科書体 N-R" panose="02020400000000000000" pitchFamily="17" charset="-128"/>
              </a:rPr>
              <a:t>年に国立大学初の独立研究科として設置された臨床心理分野の専門職学位課程です。修了生は</a:t>
            </a:r>
            <a:r>
              <a:rPr lang="ja-JP" altLang="en-US" sz="1200" b="1" dirty="0">
                <a:solidFill>
                  <a:srgbClr val="C55A11"/>
                </a:solidFill>
                <a:latin typeface="UD デジタル 教科書体 N-R" panose="02020400000000000000" pitchFamily="17" charset="-128"/>
                <a:ea typeface="UD デジタル 教科書体 N-R" panose="02020400000000000000" pitchFamily="17" charset="-128"/>
              </a:rPr>
              <a:t>臨床心理士受験資格</a:t>
            </a:r>
            <a:r>
              <a:rPr lang="ja-JP" altLang="en-US" sz="1200" dirty="0">
                <a:latin typeface="UD デジタル 教科書体 N-R" panose="02020400000000000000" pitchFamily="17" charset="-128"/>
                <a:ea typeface="UD デジタル 教科書体 N-R" panose="02020400000000000000" pitchFamily="17" charset="-128"/>
              </a:rPr>
              <a:t>を得られます。また，</a:t>
            </a:r>
            <a:r>
              <a:rPr lang="ja-JP" altLang="en-US" sz="1200" b="1" dirty="0">
                <a:solidFill>
                  <a:srgbClr val="C55A11"/>
                </a:solidFill>
                <a:latin typeface="UD デジタル 教科書体 N-R" panose="02020400000000000000" pitchFamily="17" charset="-128"/>
                <a:ea typeface="UD デジタル 教科書体 N-R" panose="02020400000000000000" pitchFamily="17" charset="-128"/>
              </a:rPr>
              <a:t>公認心理師受験資格</a:t>
            </a:r>
            <a:r>
              <a:rPr lang="ja-JP" altLang="en-US" sz="1200" dirty="0">
                <a:latin typeface="UD デジタル 教科書体 N-R" panose="02020400000000000000" pitchFamily="17" charset="-128"/>
                <a:ea typeface="UD デジタル 教科書体 N-R" panose="02020400000000000000" pitchFamily="17" charset="-128"/>
              </a:rPr>
              <a:t>に必要な科目も指定しており，該当者は２つの受験資格を得られます。</a:t>
            </a:r>
            <a:endParaRPr lang="en-US" altLang="ja-JP" sz="1200" dirty="0">
              <a:latin typeface="UD デジタル 教科書体 N-R" panose="02020400000000000000" pitchFamily="17" charset="-128"/>
              <a:ea typeface="UD デジタル 教科書体 N-R" panose="02020400000000000000" pitchFamily="17" charset="-128"/>
            </a:endParaRPr>
          </a:p>
          <a:p>
            <a:r>
              <a:rPr lang="ja-JP" altLang="en-US" sz="1200" dirty="0">
                <a:latin typeface="UD デジタル 教科書体 N-R" panose="02020400000000000000" pitchFamily="17" charset="-128"/>
                <a:ea typeface="UD デジタル 教科書体 N-R" panose="02020400000000000000" pitchFamily="17" charset="-128"/>
              </a:rPr>
              <a:t>　オンライン入試説明会の様子は動画配信（</a:t>
            </a:r>
            <a:r>
              <a:rPr lang="en-US" altLang="ja-JP" sz="1200" dirty="0">
                <a:latin typeface="UD デジタル 教科書体 N-R" panose="02020400000000000000" pitchFamily="17" charset="-128"/>
                <a:ea typeface="UD デジタル 教科書体 N-R" panose="02020400000000000000" pitchFamily="17" charset="-128"/>
              </a:rPr>
              <a:t>5/26</a:t>
            </a:r>
            <a:r>
              <a:rPr lang="ja-JP" altLang="en-US" sz="1200" dirty="0">
                <a:latin typeface="UD デジタル 教科書体 N-R" panose="02020400000000000000" pitchFamily="17" charset="-128"/>
                <a:ea typeface="UD デジタル 教科書体 N-R" panose="02020400000000000000" pitchFamily="17" charset="-128"/>
              </a:rPr>
              <a:t>～</a:t>
            </a:r>
            <a:r>
              <a:rPr lang="en-US" altLang="ja-JP" sz="1200" dirty="0">
                <a:latin typeface="UD デジタル 教科書体 N-R" panose="02020400000000000000" pitchFamily="17" charset="-128"/>
                <a:ea typeface="UD デジタル 教科書体 N-R" panose="02020400000000000000" pitchFamily="17" charset="-128"/>
              </a:rPr>
              <a:t>8/27</a:t>
            </a:r>
            <a:r>
              <a:rPr lang="ja-JP" altLang="en-US" sz="1200" dirty="0">
                <a:latin typeface="UD デジタル 教科書体 N-R" panose="02020400000000000000" pitchFamily="17" charset="-128"/>
                <a:ea typeface="UD デジタル 教科書体 N-R" panose="02020400000000000000" pitchFamily="17" charset="-128"/>
              </a:rPr>
              <a:t>）を行いますが，それに加えて各教員の</a:t>
            </a:r>
            <a:r>
              <a:rPr lang="ja-JP" altLang="en-US" sz="1200" b="1" dirty="0">
                <a:solidFill>
                  <a:schemeClr val="accent2">
                    <a:lumMod val="75000"/>
                  </a:schemeClr>
                </a:solidFill>
                <a:latin typeface="UD デジタル 教科書体 N-R" panose="02020400000000000000" pitchFamily="17" charset="-128"/>
                <a:ea typeface="UD デジタル 教科書体 N-R" panose="02020400000000000000" pitchFamily="17" charset="-128"/>
              </a:rPr>
              <a:t>研究室訪問</a:t>
            </a:r>
            <a:r>
              <a:rPr lang="ja-JP" altLang="en-US" sz="1200" dirty="0">
                <a:latin typeface="UD デジタル 教科書体 N-R" panose="02020400000000000000" pitchFamily="17" charset="-128"/>
                <a:ea typeface="UD デジタル 教科書体 N-R" panose="02020400000000000000" pitchFamily="17" charset="-128"/>
              </a:rPr>
              <a:t>を本年度もオンラインにて実施いたします。</a:t>
            </a:r>
            <a:endParaRPr lang="en-US" altLang="ja-JP" sz="1200" dirty="0">
              <a:latin typeface="UD デジタル 教科書体 N-R" panose="02020400000000000000" pitchFamily="17" charset="-128"/>
              <a:ea typeface="UD デジタル 教科書体 N-R" panose="02020400000000000000" pitchFamily="17" charset="-128"/>
            </a:endParaRPr>
          </a:p>
          <a:p>
            <a:r>
              <a:rPr lang="ja-JP" altLang="en-US" sz="1200" dirty="0">
                <a:latin typeface="UD デジタル 教科書体 N-R" panose="02020400000000000000" pitchFamily="17" charset="-128"/>
                <a:ea typeface="UD デジタル 教科書体 N-R" panose="02020400000000000000" pitchFamily="17" charset="-128"/>
              </a:rPr>
              <a:t>　進学にあたって，各教員のより詳しい話を聞いてみたいという方は，ぜひこの機会をご利用ください。</a:t>
            </a:r>
          </a:p>
          <a:p>
            <a:endParaRPr lang="ja-JP" altLang="en-US" sz="1200" dirty="0">
              <a:latin typeface="UD デジタル 教科書体 N-R" panose="02020400000000000000" pitchFamily="17" charset="-128"/>
              <a:ea typeface="UD デジタル 教科書体 N-R" panose="02020400000000000000" pitchFamily="17" charset="-128"/>
            </a:endParaRPr>
          </a:p>
        </p:txBody>
      </p:sp>
      <p:sp>
        <p:nvSpPr>
          <p:cNvPr id="2066" name="テキスト ボックス 7">
            <a:extLst>
              <a:ext uri="{FF2B5EF4-FFF2-40B4-BE49-F238E27FC236}">
                <a16:creationId xmlns:a16="http://schemas.microsoft.com/office/drawing/2014/main" id="{089DD1F7-76DA-4F34-9537-5A9032CCB0E6}"/>
              </a:ext>
            </a:extLst>
          </p:cNvPr>
          <p:cNvSpPr txBox="1">
            <a:spLocks noChangeArrowheads="1"/>
          </p:cNvSpPr>
          <p:nvPr/>
        </p:nvSpPr>
        <p:spPr bwMode="auto">
          <a:xfrm>
            <a:off x="2224088" y="9147175"/>
            <a:ext cx="4619625" cy="815608"/>
          </a:xfrm>
          <a:prstGeom prst="rect">
            <a:avLst/>
          </a:prstGeom>
          <a:noFill/>
          <a:ln>
            <a:noFill/>
          </a:ln>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400" b="1" dirty="0">
                <a:solidFill>
                  <a:srgbClr val="220149"/>
                </a:solidFill>
                <a:latin typeface="UD デジタル 教科書体 N-R" panose="02020400000000000000" pitchFamily="17" charset="-128"/>
                <a:ea typeface="UD デジタル 教科書体 N-R" panose="02020400000000000000" pitchFamily="17" charset="-128"/>
              </a:rPr>
              <a:t>鹿児島大学法文学部　専門職大学院係</a:t>
            </a:r>
            <a:endParaRPr lang="en-US" altLang="ja-JP" sz="1400" b="1" dirty="0">
              <a:solidFill>
                <a:srgbClr val="220149"/>
              </a:solidFill>
              <a:latin typeface="UD デジタル 教科書体 N-R" panose="02020400000000000000" pitchFamily="17" charset="-128"/>
              <a:ea typeface="UD デジタル 教科書体 N-R" panose="02020400000000000000" pitchFamily="17" charset="-128"/>
            </a:endParaRPr>
          </a:p>
          <a:p>
            <a:pPr eaLnBrk="1" hangingPunct="1"/>
            <a:r>
              <a:rPr lang="ja-JP" altLang="en-US" sz="1100" dirty="0">
                <a:solidFill>
                  <a:srgbClr val="220149"/>
                </a:solidFill>
                <a:latin typeface="UD デジタル 教科書体 N-R" panose="02020400000000000000" pitchFamily="17" charset="-128"/>
                <a:ea typeface="UD デジタル 教科書体 N-R" panose="02020400000000000000" pitchFamily="17" charset="-128"/>
              </a:rPr>
              <a:t>　</a:t>
            </a:r>
            <a:r>
              <a:rPr lang="ja-JP" altLang="ja-JP" sz="1100" b="1" dirty="0">
                <a:solidFill>
                  <a:srgbClr val="220149"/>
                </a:solidFill>
                <a:latin typeface="UD デジタル 教科書体 N-R" panose="02020400000000000000" pitchFamily="17" charset="-128"/>
                <a:ea typeface="UD デジタル 教科書体 N-R" panose="02020400000000000000" pitchFamily="17" charset="-128"/>
              </a:rPr>
              <a:t>〒</a:t>
            </a:r>
            <a:r>
              <a:rPr lang="en-US" altLang="ja-JP" sz="1100" b="1" dirty="0">
                <a:solidFill>
                  <a:srgbClr val="220149"/>
                </a:solidFill>
                <a:latin typeface="UD デジタル 教科書体 N-R" panose="02020400000000000000" pitchFamily="17" charset="-128"/>
                <a:ea typeface="UD デジタル 教科書体 N-R" panose="02020400000000000000" pitchFamily="17" charset="-128"/>
              </a:rPr>
              <a:t>890-0065 </a:t>
            </a:r>
            <a:r>
              <a:rPr lang="ja-JP" altLang="en-US" sz="1100" b="1" dirty="0">
                <a:solidFill>
                  <a:srgbClr val="220149"/>
                </a:solidFill>
                <a:latin typeface="UD デジタル 教科書体 N-R" panose="02020400000000000000" pitchFamily="17" charset="-128"/>
                <a:ea typeface="UD デジタル 教科書体 N-R" panose="02020400000000000000" pitchFamily="17" charset="-128"/>
              </a:rPr>
              <a:t>鹿児島市郡元一丁目</a:t>
            </a:r>
            <a:r>
              <a:rPr lang="en-US" altLang="ja-JP" sz="1100" b="1" dirty="0">
                <a:solidFill>
                  <a:srgbClr val="220149"/>
                </a:solidFill>
                <a:latin typeface="UD デジタル 教科書体 N-R" panose="02020400000000000000" pitchFamily="17" charset="-128"/>
                <a:ea typeface="UD デジタル 教科書体 N-R" panose="02020400000000000000" pitchFamily="17" charset="-128"/>
              </a:rPr>
              <a:t>21</a:t>
            </a:r>
            <a:r>
              <a:rPr lang="ja-JP" altLang="en-US" sz="1100" b="1" dirty="0">
                <a:solidFill>
                  <a:srgbClr val="220149"/>
                </a:solidFill>
                <a:latin typeface="UD デジタル 教科書体 N-R" panose="02020400000000000000" pitchFamily="17" charset="-128"/>
                <a:ea typeface="UD デジタル 教科書体 N-R" panose="02020400000000000000" pitchFamily="17" charset="-128"/>
              </a:rPr>
              <a:t>番</a:t>
            </a:r>
            <a:r>
              <a:rPr lang="en-US" altLang="ja-JP" sz="1100" b="1" dirty="0">
                <a:solidFill>
                  <a:srgbClr val="220149"/>
                </a:solidFill>
                <a:latin typeface="UD デジタル 教科書体 N-R" panose="02020400000000000000" pitchFamily="17" charset="-128"/>
                <a:ea typeface="UD デジタル 教科書体 N-R" panose="02020400000000000000" pitchFamily="17" charset="-128"/>
              </a:rPr>
              <a:t>30</a:t>
            </a:r>
            <a:r>
              <a:rPr lang="ja-JP" altLang="en-US" sz="1100" b="1" dirty="0">
                <a:solidFill>
                  <a:srgbClr val="220149"/>
                </a:solidFill>
                <a:latin typeface="UD デジタル 教科書体 N-R" panose="02020400000000000000" pitchFamily="17" charset="-128"/>
                <a:ea typeface="UD デジタル 教科書体 N-R" panose="02020400000000000000" pitchFamily="17" charset="-128"/>
              </a:rPr>
              <a:t>号</a:t>
            </a:r>
            <a:endParaRPr lang="en-US" altLang="ja-JP" sz="1100" b="1" dirty="0">
              <a:solidFill>
                <a:srgbClr val="220149"/>
              </a:solidFill>
              <a:latin typeface="UD デジタル 教科書体 N-R" panose="02020400000000000000" pitchFamily="17" charset="-128"/>
              <a:ea typeface="UD デジタル 教科書体 N-R" panose="02020400000000000000" pitchFamily="17" charset="-128"/>
            </a:endParaRPr>
          </a:p>
          <a:p>
            <a:pPr eaLnBrk="1" hangingPunct="1"/>
            <a:r>
              <a:rPr lang="ja-JP" altLang="en-US" sz="1100" b="1" dirty="0">
                <a:solidFill>
                  <a:srgbClr val="220149"/>
                </a:solidFill>
                <a:latin typeface="UD デジタル 教科書体 N-R" panose="02020400000000000000" pitchFamily="17" charset="-128"/>
                <a:ea typeface="UD デジタル 教科書体 N-R" panose="02020400000000000000" pitchFamily="17" charset="-128"/>
              </a:rPr>
              <a:t>　</a:t>
            </a:r>
            <a:r>
              <a:rPr lang="en-US" altLang="ja-JP" sz="1100" b="1" dirty="0">
                <a:solidFill>
                  <a:srgbClr val="220149"/>
                </a:solidFill>
                <a:latin typeface="UD デジタル 教科書体 N-R" panose="02020400000000000000" pitchFamily="17" charset="-128"/>
                <a:ea typeface="UD デジタル 教科書体 N-R" panose="02020400000000000000" pitchFamily="17" charset="-128"/>
              </a:rPr>
              <a:t>TEL:(099)285-7504  FAX:(099)285-3597</a:t>
            </a:r>
            <a:endParaRPr lang="ja-JP" altLang="ja-JP" sz="1100" b="1" dirty="0">
              <a:solidFill>
                <a:srgbClr val="220149"/>
              </a:solidFill>
              <a:latin typeface="UD デジタル 教科書体 N-R" panose="02020400000000000000" pitchFamily="17" charset="-128"/>
              <a:ea typeface="UD デジタル 教科書体 N-R" panose="02020400000000000000" pitchFamily="17" charset="-128"/>
            </a:endParaRPr>
          </a:p>
          <a:p>
            <a:pPr eaLnBrk="1" hangingPunct="1"/>
            <a:r>
              <a:rPr lang="ja-JP" altLang="en-US" sz="1100" b="1" dirty="0">
                <a:solidFill>
                  <a:srgbClr val="220149"/>
                </a:solidFill>
                <a:latin typeface="UD デジタル 教科書体 N-R" panose="02020400000000000000" pitchFamily="17" charset="-128"/>
                <a:ea typeface="UD デジタル 教科書体 N-R" panose="02020400000000000000" pitchFamily="17" charset="-128"/>
              </a:rPr>
              <a:t>　メール</a:t>
            </a:r>
            <a:r>
              <a:rPr lang="en-US" altLang="ja-JP" sz="1100" b="1" dirty="0">
                <a:solidFill>
                  <a:srgbClr val="220149"/>
                </a:solidFill>
                <a:latin typeface="UD デジタル 教科書体 N-R" panose="02020400000000000000" pitchFamily="17" charset="-128"/>
                <a:ea typeface="UD デジタル 教科書体 N-R" panose="02020400000000000000" pitchFamily="17" charset="-128"/>
              </a:rPr>
              <a:t>: hdaigakuin@kuas.kagoshima-u.ac.jp</a:t>
            </a:r>
            <a:r>
              <a:rPr lang="ja-JP" altLang="ja-JP" sz="1100" b="1" dirty="0">
                <a:solidFill>
                  <a:srgbClr val="220149"/>
                </a:solidFill>
                <a:latin typeface="UD デジタル 教科書体 N-R" panose="02020400000000000000" pitchFamily="17" charset="-128"/>
                <a:ea typeface="UD デジタル 教科書体 N-R" panose="02020400000000000000" pitchFamily="17" charset="-128"/>
              </a:rPr>
              <a:t> </a:t>
            </a:r>
            <a:endParaRPr lang="ja-JP" altLang="en-US" sz="1100" b="1" dirty="0">
              <a:solidFill>
                <a:srgbClr val="220149"/>
              </a:solidFill>
              <a:latin typeface="UD デジタル 教科書体 N-R" panose="02020400000000000000" pitchFamily="17" charset="-128"/>
              <a:ea typeface="UD デジタル 教科書体 N-R" panose="02020400000000000000" pitchFamily="17" charset="-128"/>
            </a:endParaRPr>
          </a:p>
        </p:txBody>
      </p:sp>
      <p:sp>
        <p:nvSpPr>
          <p:cNvPr id="27" name="円/楕円 15">
            <a:extLst>
              <a:ext uri="{FF2B5EF4-FFF2-40B4-BE49-F238E27FC236}">
                <a16:creationId xmlns:a16="http://schemas.microsoft.com/office/drawing/2014/main" id="{539050E0-AE3E-4781-B06D-3C05DE18EF99}"/>
              </a:ext>
            </a:extLst>
          </p:cNvPr>
          <p:cNvSpPr>
            <a:spLocks noChangeAspect="1"/>
          </p:cNvSpPr>
          <p:nvPr/>
        </p:nvSpPr>
        <p:spPr bwMode="auto">
          <a:xfrm>
            <a:off x="966154" y="6082400"/>
            <a:ext cx="1079485" cy="90694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ja-JP" altLang="en-US" sz="1800" b="1" dirty="0">
                <a:solidFill>
                  <a:srgbClr val="FFFFFF"/>
                </a:solidFill>
                <a:latin typeface="UD デジタル 教科書体 N-B" panose="02020700000000000000" pitchFamily="17" charset="-128"/>
                <a:ea typeface="UD デジタル 教科書体 N-B" panose="02020700000000000000" pitchFamily="17" charset="-128"/>
              </a:rPr>
              <a:t>申込</a:t>
            </a:r>
            <a:endParaRPr lang="en-US" altLang="ja-JP" sz="1800" b="1" dirty="0">
              <a:solidFill>
                <a:srgbClr val="FFFFFF"/>
              </a:solidFill>
              <a:latin typeface="UD デジタル 教科書体 N-B" panose="02020700000000000000" pitchFamily="17" charset="-128"/>
              <a:ea typeface="UD デジタル 教科書体 N-B" panose="02020700000000000000" pitchFamily="17" charset="-128"/>
            </a:endParaRPr>
          </a:p>
          <a:p>
            <a:pPr algn="ctr" eaLnBrk="1" hangingPunct="1">
              <a:defRPr/>
            </a:pPr>
            <a:r>
              <a:rPr lang="ja-JP" altLang="en-US" sz="1800" b="1" dirty="0">
                <a:solidFill>
                  <a:srgbClr val="FFFFFF"/>
                </a:solidFill>
                <a:latin typeface="UD デジタル 教科書体 N-B" panose="02020700000000000000" pitchFamily="17" charset="-128"/>
                <a:ea typeface="UD デジタル 教科書体 N-B" panose="02020700000000000000" pitchFamily="17" charset="-128"/>
              </a:rPr>
              <a:t>方法</a:t>
            </a:r>
          </a:p>
        </p:txBody>
      </p:sp>
      <p:sp>
        <p:nvSpPr>
          <p:cNvPr id="26" name="円/楕円 15">
            <a:extLst>
              <a:ext uri="{FF2B5EF4-FFF2-40B4-BE49-F238E27FC236}">
                <a16:creationId xmlns:a16="http://schemas.microsoft.com/office/drawing/2014/main" id="{3682D1F8-807E-40C3-BB27-9D0AF2DDC4E2}"/>
              </a:ext>
            </a:extLst>
          </p:cNvPr>
          <p:cNvSpPr>
            <a:spLocks noChangeAspect="1"/>
          </p:cNvSpPr>
          <p:nvPr/>
        </p:nvSpPr>
        <p:spPr bwMode="auto">
          <a:xfrm>
            <a:off x="284576" y="8128605"/>
            <a:ext cx="1079485" cy="776415"/>
          </a:xfrm>
          <a:prstGeom prst="ellipse">
            <a:avLst/>
          </a:prstGeom>
          <a:ln>
            <a:solidFill>
              <a:srgbClr val="7030A0"/>
            </a:solidFill>
          </a:ln>
        </p:spPr>
        <p:style>
          <a:lnRef idx="2">
            <a:schemeClr val="accent6"/>
          </a:lnRef>
          <a:fillRef idx="1">
            <a:schemeClr val="lt1"/>
          </a:fillRef>
          <a:effectRef idx="0">
            <a:schemeClr val="accent6"/>
          </a:effectRef>
          <a:fontRef idx="minor">
            <a:schemeClr val="dk1"/>
          </a:fontRef>
        </p:style>
        <p:txBody>
          <a:bodyPr lIns="0" rIns="0"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ja-JP" altLang="en-US" sz="1800" dirty="0">
                <a:solidFill>
                  <a:srgbClr val="7030A0"/>
                </a:solidFill>
                <a:latin typeface="UD デジタル 教科書体 N-B" panose="02020700000000000000" pitchFamily="17" charset="-128"/>
                <a:ea typeface="UD デジタル 教科書体 N-B" panose="02020700000000000000" pitchFamily="17" charset="-128"/>
              </a:rPr>
              <a:t>出願</a:t>
            </a:r>
            <a:endParaRPr lang="en-US" altLang="ja-JP" sz="1800" dirty="0">
              <a:solidFill>
                <a:srgbClr val="7030A0"/>
              </a:solidFill>
              <a:latin typeface="UD デジタル 教科書体 N-B" panose="02020700000000000000" pitchFamily="17" charset="-128"/>
              <a:ea typeface="UD デジタル 教科書体 N-B" panose="02020700000000000000" pitchFamily="17" charset="-128"/>
            </a:endParaRPr>
          </a:p>
          <a:p>
            <a:pPr algn="ctr" eaLnBrk="1" hangingPunct="1">
              <a:defRPr/>
            </a:pPr>
            <a:r>
              <a:rPr lang="ja-JP" altLang="en-US" sz="1800" dirty="0">
                <a:solidFill>
                  <a:srgbClr val="7030A0"/>
                </a:solidFill>
                <a:latin typeface="UD デジタル 教科書体 N-B" panose="02020700000000000000" pitchFamily="17" charset="-128"/>
                <a:ea typeface="UD デジタル 教科書体 N-B" panose="02020700000000000000" pitchFamily="17" charset="-128"/>
              </a:rPr>
              <a:t>期間</a:t>
            </a:r>
          </a:p>
        </p:txBody>
      </p:sp>
      <p:sp>
        <p:nvSpPr>
          <p:cNvPr id="28" name="円/楕円 15">
            <a:extLst>
              <a:ext uri="{FF2B5EF4-FFF2-40B4-BE49-F238E27FC236}">
                <a16:creationId xmlns:a16="http://schemas.microsoft.com/office/drawing/2014/main" id="{9DDAFF88-FD58-47EA-BC5A-0BAB9216C334}"/>
              </a:ext>
            </a:extLst>
          </p:cNvPr>
          <p:cNvSpPr>
            <a:spLocks noChangeAspect="1"/>
          </p:cNvSpPr>
          <p:nvPr/>
        </p:nvSpPr>
        <p:spPr bwMode="auto">
          <a:xfrm>
            <a:off x="3382991" y="8128605"/>
            <a:ext cx="1079485" cy="776415"/>
          </a:xfrm>
          <a:prstGeom prst="ellipse">
            <a:avLst/>
          </a:prstGeom>
          <a:ln>
            <a:solidFill>
              <a:srgbClr val="7030A0"/>
            </a:solidFill>
          </a:ln>
        </p:spPr>
        <p:style>
          <a:lnRef idx="2">
            <a:schemeClr val="accent6"/>
          </a:lnRef>
          <a:fillRef idx="1">
            <a:schemeClr val="lt1"/>
          </a:fillRef>
          <a:effectRef idx="0">
            <a:schemeClr val="accent6"/>
          </a:effectRef>
          <a:fontRef idx="minor">
            <a:schemeClr val="dk1"/>
          </a:fontRef>
        </p:style>
        <p:txBody>
          <a:bodyPr lIns="0" rIns="0" anchor="ct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ja-JP" altLang="en-US" sz="1800" dirty="0">
                <a:solidFill>
                  <a:srgbClr val="7030A0"/>
                </a:solidFill>
                <a:latin typeface="UD デジタル 教科書体 N-B" panose="02020700000000000000" pitchFamily="17" charset="-128"/>
                <a:ea typeface="UD デジタル 教科書体 N-B" panose="02020700000000000000" pitchFamily="17" charset="-128"/>
              </a:rPr>
              <a:t>試験</a:t>
            </a:r>
            <a:endParaRPr lang="en-US" altLang="ja-JP" sz="1800" dirty="0">
              <a:solidFill>
                <a:srgbClr val="7030A0"/>
              </a:solidFill>
              <a:latin typeface="UD デジタル 教科書体 N-B" panose="02020700000000000000" pitchFamily="17" charset="-128"/>
              <a:ea typeface="UD デジタル 教科書体 N-B" panose="02020700000000000000" pitchFamily="17" charset="-128"/>
            </a:endParaRPr>
          </a:p>
          <a:p>
            <a:pPr algn="ctr" eaLnBrk="1" hangingPunct="1">
              <a:defRPr/>
            </a:pPr>
            <a:r>
              <a:rPr lang="ja-JP" altLang="en-US" sz="1800" dirty="0">
                <a:solidFill>
                  <a:srgbClr val="7030A0"/>
                </a:solidFill>
                <a:latin typeface="UD デジタル 教科書体 N-B" panose="02020700000000000000" pitchFamily="17" charset="-128"/>
                <a:ea typeface="UD デジタル 教科書体 N-B" panose="02020700000000000000" pitchFamily="17" charset="-128"/>
              </a:rPr>
              <a:t>期日</a:t>
            </a:r>
          </a:p>
        </p:txBody>
      </p:sp>
      <p:sp>
        <p:nvSpPr>
          <p:cNvPr id="29" name="正方形/長方形 12">
            <a:extLst>
              <a:ext uri="{FF2B5EF4-FFF2-40B4-BE49-F238E27FC236}">
                <a16:creationId xmlns:a16="http://schemas.microsoft.com/office/drawing/2014/main" id="{20F1FE67-959B-4322-BDE0-C40F34C40B45}"/>
              </a:ext>
            </a:extLst>
          </p:cNvPr>
          <p:cNvSpPr>
            <a:spLocks noChangeArrowheads="1"/>
          </p:cNvSpPr>
          <p:nvPr/>
        </p:nvSpPr>
        <p:spPr bwMode="auto">
          <a:xfrm>
            <a:off x="1339646" y="8267971"/>
            <a:ext cx="2267374"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令和</a:t>
            </a:r>
            <a:r>
              <a:rPr lang="en-US" altLang="ja-JP" sz="1400" dirty="0">
                <a:solidFill>
                  <a:srgbClr val="7030A0"/>
                </a:solidFill>
                <a:latin typeface="UD デジタル 教科書体 N-B" panose="02020700000000000000" pitchFamily="17" charset="-128"/>
                <a:ea typeface="UD デジタル 教科書体 N-B" panose="02020700000000000000" pitchFamily="17" charset="-128"/>
              </a:rPr>
              <a:t>5</a:t>
            </a:r>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年</a:t>
            </a:r>
            <a:endParaRPr lang="en-US" altLang="ja-JP" sz="1400" dirty="0">
              <a:solidFill>
                <a:srgbClr val="7030A0"/>
              </a:solidFill>
              <a:latin typeface="UD デジタル 教科書体 N-B" panose="02020700000000000000" pitchFamily="17" charset="-128"/>
              <a:ea typeface="UD デジタル 教科書体 N-B" panose="02020700000000000000" pitchFamily="17" charset="-128"/>
            </a:endParaRPr>
          </a:p>
          <a:p>
            <a:pPr eaLnBrk="1" hangingPunct="1"/>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10／</a:t>
            </a:r>
            <a:r>
              <a:rPr lang="en-US" altLang="ja-JP" sz="1400" dirty="0">
                <a:solidFill>
                  <a:srgbClr val="7030A0"/>
                </a:solidFill>
                <a:latin typeface="UD デジタル 教科書体 N-B" panose="02020700000000000000" pitchFamily="17" charset="-128"/>
                <a:ea typeface="UD デジタル 教科書体 N-B" panose="02020700000000000000" pitchFamily="17" charset="-128"/>
              </a:rPr>
              <a:t>3</a:t>
            </a:r>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（火）～</a:t>
            </a:r>
            <a:r>
              <a:rPr lang="en-US" altLang="ja-JP" sz="1400" dirty="0">
                <a:solidFill>
                  <a:srgbClr val="7030A0"/>
                </a:solidFill>
                <a:latin typeface="UD デジタル 教科書体 N-B" panose="02020700000000000000" pitchFamily="17" charset="-128"/>
                <a:ea typeface="UD デジタル 教科書体 N-B" panose="02020700000000000000" pitchFamily="17" charset="-128"/>
              </a:rPr>
              <a:t>10</a:t>
            </a:r>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（火）</a:t>
            </a:r>
          </a:p>
        </p:txBody>
      </p:sp>
      <p:sp>
        <p:nvSpPr>
          <p:cNvPr id="30" name="正方形/長方形 12">
            <a:extLst>
              <a:ext uri="{FF2B5EF4-FFF2-40B4-BE49-F238E27FC236}">
                <a16:creationId xmlns:a16="http://schemas.microsoft.com/office/drawing/2014/main" id="{B23DA734-B466-498F-8596-C9379AF87DED}"/>
              </a:ext>
            </a:extLst>
          </p:cNvPr>
          <p:cNvSpPr>
            <a:spLocks noChangeArrowheads="1"/>
          </p:cNvSpPr>
          <p:nvPr/>
        </p:nvSpPr>
        <p:spPr bwMode="auto">
          <a:xfrm>
            <a:off x="4462476" y="8266855"/>
            <a:ext cx="226737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令和</a:t>
            </a:r>
            <a:r>
              <a:rPr lang="en-US" altLang="ja-JP" sz="1400" dirty="0">
                <a:solidFill>
                  <a:srgbClr val="7030A0"/>
                </a:solidFill>
                <a:latin typeface="UD デジタル 教科書体 N-B" panose="02020700000000000000" pitchFamily="17" charset="-128"/>
                <a:ea typeface="UD デジタル 教科書体 N-B" panose="02020700000000000000" pitchFamily="17" charset="-128"/>
              </a:rPr>
              <a:t>5</a:t>
            </a:r>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年</a:t>
            </a:r>
            <a:endParaRPr lang="en-US" altLang="ja-JP" sz="1400" dirty="0">
              <a:solidFill>
                <a:srgbClr val="7030A0"/>
              </a:solidFill>
              <a:latin typeface="UD デジタル 教科書体 N-B" panose="02020700000000000000" pitchFamily="17" charset="-128"/>
              <a:ea typeface="UD デジタル 教科書体 N-B" panose="02020700000000000000" pitchFamily="17" charset="-128"/>
            </a:endParaRPr>
          </a:p>
          <a:p>
            <a:pPr eaLnBrk="1" hangingPunct="1"/>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1</a:t>
            </a:r>
            <a:r>
              <a:rPr lang="en-US" altLang="ja-JP" sz="1400" dirty="0">
                <a:solidFill>
                  <a:srgbClr val="7030A0"/>
                </a:solidFill>
                <a:latin typeface="UD デジタル 教科書体 N-B" panose="02020700000000000000" pitchFamily="17" charset="-128"/>
                <a:ea typeface="UD デジタル 教科書体 N-B" panose="02020700000000000000" pitchFamily="17" charset="-128"/>
              </a:rPr>
              <a:t>1</a:t>
            </a:r>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a:t>
            </a:r>
            <a:r>
              <a:rPr lang="en-US" altLang="ja-JP" sz="1400" dirty="0">
                <a:solidFill>
                  <a:srgbClr val="7030A0"/>
                </a:solidFill>
                <a:latin typeface="UD デジタル 教科書体 N-B" panose="02020700000000000000" pitchFamily="17" charset="-128"/>
                <a:ea typeface="UD デジタル 教科書体 N-B" panose="02020700000000000000" pitchFamily="17" charset="-128"/>
              </a:rPr>
              <a:t>18</a:t>
            </a:r>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（土）</a:t>
            </a:r>
            <a:r>
              <a:rPr lang="en-US" altLang="ja-JP" sz="1400" dirty="0">
                <a:solidFill>
                  <a:srgbClr val="7030A0"/>
                </a:solidFill>
                <a:latin typeface="UD デジタル 教科書体 N-B" panose="02020700000000000000" pitchFamily="17" charset="-128"/>
                <a:ea typeface="UD デジタル 教科書体 N-B" panose="02020700000000000000" pitchFamily="17" charset="-128"/>
              </a:rPr>
              <a:t>19</a:t>
            </a:r>
            <a:r>
              <a:rPr lang="ja-JP" altLang="en-US" sz="1400" dirty="0">
                <a:solidFill>
                  <a:srgbClr val="7030A0"/>
                </a:solidFill>
                <a:latin typeface="UD デジタル 教科書体 N-B" panose="02020700000000000000" pitchFamily="17" charset="-128"/>
                <a:ea typeface="UD デジタル 教科書体 N-B" panose="02020700000000000000" pitchFamily="17" charset="-128"/>
              </a:rPr>
              <a:t>（日）</a:t>
            </a:r>
          </a:p>
        </p:txBody>
      </p:sp>
      <p:pic>
        <p:nvPicPr>
          <p:cNvPr id="3" name="図 2">
            <a:extLst>
              <a:ext uri="{FF2B5EF4-FFF2-40B4-BE49-F238E27FC236}">
                <a16:creationId xmlns:a16="http://schemas.microsoft.com/office/drawing/2014/main" id="{5510FD7B-0139-43F9-BD16-15EE5ED89699}"/>
              </a:ext>
            </a:extLst>
          </p:cNvPr>
          <p:cNvPicPr>
            <a:picLocks noChangeAspect="1"/>
          </p:cNvPicPr>
          <p:nvPr/>
        </p:nvPicPr>
        <p:blipFill>
          <a:blip r:embed="rId4"/>
          <a:stretch>
            <a:fillRect/>
          </a:stretch>
        </p:blipFill>
        <p:spPr>
          <a:xfrm>
            <a:off x="5144072" y="7257005"/>
            <a:ext cx="719390" cy="719390"/>
          </a:xfrm>
          <a:prstGeom prst="rect">
            <a:avLst/>
          </a:prstGeom>
        </p:spPr>
      </p:pic>
    </p:spTree>
  </p:cSld>
  <p:clrMapOvr>
    <a:masterClrMapping/>
  </p:clrMapOvr>
</p:sld>
</file>

<file path=ppt/theme/theme1.xml><?xml version="1.0" encoding="utf-8"?>
<a:theme xmlns:a="http://schemas.openxmlformats.org/drawingml/2006/main" name="ホワイト">
  <a:themeElements>
    <a:clrScheme name="ホワイ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ホワイト">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735</TotalTime>
  <Words>336</Words>
  <Application>Microsoft Office PowerPoint</Application>
  <PresentationFormat>A4 210 x 297 mm</PresentationFormat>
  <Paragraphs>34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UD Digi Kyokasho N-R</vt:lpstr>
      <vt:lpstr>UD デジタル 教科書体 N-B</vt:lpstr>
      <vt:lpstr>UD デジタル 教科書体 N-R</vt:lpstr>
      <vt:lpstr>游ゴシック</vt:lpstr>
      <vt:lpstr>Arial</vt:lpstr>
      <vt:lpstr>Calibri</vt:lpstr>
      <vt:lpstr>Calibri Light</vt:lpstr>
      <vt:lpstr>ホワイト</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k1399868@kadai.jp</dc:creator>
  <cp:lastModifiedBy>中村　真樹</cp:lastModifiedBy>
  <cp:revision>74</cp:revision>
  <cp:lastPrinted>2021-04-29T08:33:12Z</cp:lastPrinted>
  <dcterms:created xsi:type="dcterms:W3CDTF">2016-04-28T05:21:19Z</dcterms:created>
  <dcterms:modified xsi:type="dcterms:W3CDTF">2023-06-14T09:30:19Z</dcterms:modified>
</cp:coreProperties>
</file>